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15"/>
  </p:notesMasterIdLst>
  <p:sldIdLst>
    <p:sldId id="256" r:id="rId5"/>
    <p:sldId id="257" r:id="rId6"/>
    <p:sldId id="258" r:id="rId7"/>
    <p:sldId id="259" r:id="rId8"/>
    <p:sldId id="260" r:id="rId9"/>
    <p:sldId id="261" r:id="rId10"/>
    <p:sldId id="262" r:id="rId11"/>
    <p:sldId id="282" r:id="rId12"/>
    <p:sldId id="283" r:id="rId13"/>
    <p:sldId id="281" r:id="rId14"/>
  </p:sldIdLst>
  <p:sldSz cx="9144000" cy="5143500" type="screen16x9"/>
  <p:notesSz cx="6858000" cy="9144000"/>
  <p:embeddedFontLst>
    <p:embeddedFont>
      <p:font typeface="Overpass Black" panose="020B0604020202020204" charset="0"/>
      <p:bold r:id="rId16"/>
      <p:boldItalic r:id="rId17"/>
    </p:embeddedFont>
    <p:embeddedFont>
      <p:font typeface="Overpass ExtraBold" panose="020B0604020202020204" charset="0"/>
      <p:bold r:id="rId18"/>
      <p:boldItalic r:id="rId19"/>
    </p:embeddedFont>
    <p:embeddedFont>
      <p:font typeface="Source Sans Pro" panose="020B0503030403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31">
          <p15:clr>
            <a:srgbClr val="0000FF"/>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0082"/>
    <a:srgbClr val="4A0067"/>
    <a:srgbClr val="9BB86C"/>
    <a:srgbClr val="FF7E9E"/>
    <a:srgbClr val="4C4D3B"/>
    <a:srgbClr val="BB7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692312-0606-462E-BBFF-CD06490B356E}" v="5" dt="2021-06-13T18:33:57.971"/>
  </p1510:revLst>
</p1510:revInfo>
</file>

<file path=ppt/tableStyles.xml><?xml version="1.0" encoding="utf-8"?>
<a:tblStyleLst xmlns:a="http://schemas.openxmlformats.org/drawingml/2006/main" def="{DF3C307F-D8CC-4F16-8CDB-DC57BE36BAA3}">
  <a:tblStyle styleId="{DF3C307F-D8CC-4F16-8CDB-DC57BE36BA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guide orient="horz" pos="63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Carolinne Albuquerque de Medeiros" userId="ef7b025a-87cd-4fc9-a566-27aecef06a80" providerId="ADAL" clId="{42692312-0606-462E-BBFF-CD06490B356E}"/>
    <pc:docChg chg="undo custSel modSld">
      <pc:chgData name="Anna Carolinne Albuquerque de Medeiros" userId="ef7b025a-87cd-4fc9-a566-27aecef06a80" providerId="ADAL" clId="{42692312-0606-462E-BBFF-CD06490B356E}" dt="2021-06-13T18:37:53.676" v="97" actId="20577"/>
      <pc:docMkLst>
        <pc:docMk/>
      </pc:docMkLst>
      <pc:sldChg chg="modSp mod">
        <pc:chgData name="Anna Carolinne Albuquerque de Medeiros" userId="ef7b025a-87cd-4fc9-a566-27aecef06a80" providerId="ADAL" clId="{42692312-0606-462E-BBFF-CD06490B356E}" dt="2021-06-13T18:35:38.432" v="66" actId="255"/>
        <pc:sldMkLst>
          <pc:docMk/>
          <pc:sldMk cId="0" sldId="258"/>
        </pc:sldMkLst>
        <pc:spChg chg="mod">
          <ac:chgData name="Anna Carolinne Albuquerque de Medeiros" userId="ef7b025a-87cd-4fc9-a566-27aecef06a80" providerId="ADAL" clId="{42692312-0606-462E-BBFF-CD06490B356E}" dt="2021-06-13T18:35:38.432" v="66" actId="255"/>
          <ac:spMkLst>
            <pc:docMk/>
            <pc:sldMk cId="0" sldId="258"/>
            <ac:spMk id="42" creationId="{8D90A12B-3D9C-447E-8079-8AE692714291}"/>
          </ac:spMkLst>
        </pc:spChg>
      </pc:sldChg>
      <pc:sldChg chg="modSp mod">
        <pc:chgData name="Anna Carolinne Albuquerque de Medeiros" userId="ef7b025a-87cd-4fc9-a566-27aecef06a80" providerId="ADAL" clId="{42692312-0606-462E-BBFF-CD06490B356E}" dt="2021-06-13T18:37:40.103" v="94" actId="1076"/>
        <pc:sldMkLst>
          <pc:docMk/>
          <pc:sldMk cId="0" sldId="261"/>
        </pc:sldMkLst>
        <pc:spChg chg="mod">
          <ac:chgData name="Anna Carolinne Albuquerque de Medeiros" userId="ef7b025a-87cd-4fc9-a566-27aecef06a80" providerId="ADAL" clId="{42692312-0606-462E-BBFF-CD06490B356E}" dt="2021-06-13T18:37:32.971" v="91" actId="1035"/>
          <ac:spMkLst>
            <pc:docMk/>
            <pc:sldMk cId="0" sldId="261"/>
            <ac:spMk id="8" creationId="{D7B20720-5989-45E3-82E7-CE8104EFDB46}"/>
          </ac:spMkLst>
        </pc:spChg>
        <pc:picChg chg="mod">
          <ac:chgData name="Anna Carolinne Albuquerque de Medeiros" userId="ef7b025a-87cd-4fc9-a566-27aecef06a80" providerId="ADAL" clId="{42692312-0606-462E-BBFF-CD06490B356E}" dt="2021-06-13T18:37:40.103" v="94" actId="1076"/>
          <ac:picMkLst>
            <pc:docMk/>
            <pc:sldMk cId="0" sldId="261"/>
            <ac:picMk id="17" creationId="{AA79A112-A937-4A70-BCA2-0E9E71CFBBF5}"/>
          </ac:picMkLst>
        </pc:picChg>
      </pc:sldChg>
      <pc:sldChg chg="modSp mod">
        <pc:chgData name="Anna Carolinne Albuquerque de Medeiros" userId="ef7b025a-87cd-4fc9-a566-27aecef06a80" providerId="ADAL" clId="{42692312-0606-462E-BBFF-CD06490B356E}" dt="2021-06-13T18:37:53.676" v="97" actId="20577"/>
        <pc:sldMkLst>
          <pc:docMk/>
          <pc:sldMk cId="0" sldId="281"/>
        </pc:sldMkLst>
        <pc:spChg chg="mod">
          <ac:chgData name="Anna Carolinne Albuquerque de Medeiros" userId="ef7b025a-87cd-4fc9-a566-27aecef06a80" providerId="ADAL" clId="{42692312-0606-462E-BBFF-CD06490B356E}" dt="2021-06-13T18:37:53.676" v="97" actId="20577"/>
          <ac:spMkLst>
            <pc:docMk/>
            <pc:sldMk cId="0" sldId="281"/>
            <ac:spMk id="11" creationId="{09345348-5149-4A35-9EE7-43AF654FE9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c7ef38d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c7ef38d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c7ef38d1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c7ef38d1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c7ef38d1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8c7ef38d1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c7ef38d1c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c7ef38d1c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8c7ef38d1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8c7ef38d1c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6865d4646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86865d464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6"/>
        <p:cNvGrpSpPr/>
        <p:nvPr/>
      </p:nvGrpSpPr>
      <p:grpSpPr>
        <a:xfrm>
          <a:off x="0" y="0"/>
          <a:ext cx="0" cy="0"/>
          <a:chOff x="0" y="0"/>
          <a:chExt cx="0" cy="0"/>
        </a:xfrm>
      </p:grpSpPr>
      <p:sp>
        <p:nvSpPr>
          <p:cNvPr id="6397" name="Google Shape;6397;g86865d4646_0_23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8" name="Google Shape;6398;g86865d4646_0_23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E7E2F2"/>
        </a:solidFill>
        <a:effectLst/>
      </p:bgPr>
    </p:bg>
    <p:spTree>
      <p:nvGrpSpPr>
        <p:cNvPr id="1" name="Shape 8"/>
        <p:cNvGrpSpPr/>
        <p:nvPr/>
      </p:nvGrpSpPr>
      <p:grpSpPr>
        <a:xfrm>
          <a:off x="0" y="0"/>
          <a:ext cx="0" cy="0"/>
          <a:chOff x="0" y="0"/>
          <a:chExt cx="0" cy="0"/>
        </a:xfrm>
      </p:grpSpPr>
      <p:sp>
        <p:nvSpPr>
          <p:cNvPr id="9" name="Google Shape;9;p2"/>
          <p:cNvSpPr/>
          <p:nvPr/>
        </p:nvSpPr>
        <p:spPr>
          <a:xfrm flipH="1">
            <a:off x="-643491" y="243550"/>
            <a:ext cx="6568991" cy="4899985"/>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581000" y="838988"/>
            <a:ext cx="4353900" cy="1656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580013"/>
            <a:ext cx="2859600" cy="92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500">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4_1">
    <p:spTree>
      <p:nvGrpSpPr>
        <p:cNvPr id="1" name="Shape 1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E7E2F2"/>
        </a:solidFill>
        <a:effectLst/>
      </p:bgPr>
    </p:bg>
    <p:spTree>
      <p:nvGrpSpPr>
        <p:cNvPr id="1" name="Shape 18"/>
        <p:cNvGrpSpPr/>
        <p:nvPr/>
      </p:nvGrpSpPr>
      <p:grpSpPr>
        <a:xfrm>
          <a:off x="0" y="0"/>
          <a:ext cx="0" cy="0"/>
          <a:chOff x="0" y="0"/>
          <a:chExt cx="0" cy="0"/>
        </a:xfrm>
      </p:grpSpPr>
      <p:sp>
        <p:nvSpPr>
          <p:cNvPr id="19" name="Google Shape;19;p4"/>
          <p:cNvSpPr/>
          <p:nvPr/>
        </p:nvSpPr>
        <p:spPr>
          <a:xfrm>
            <a:off x="-881225" y="1272176"/>
            <a:ext cx="7340216" cy="4171360"/>
          </a:xfrm>
          <a:custGeom>
            <a:avLst/>
            <a:gdLst/>
            <a:ahLst/>
            <a:cxnLst/>
            <a:rect l="l" t="t" r="r" b="b"/>
            <a:pathLst>
              <a:path w="135616" h="77069" extrusionOk="0">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p:nvPr/>
        </p:nvSpPr>
        <p:spPr>
          <a:xfrm flipH="1">
            <a:off x="-26925" y="288180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10800000" flipH="1">
            <a:off x="652947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subTitle" idx="1"/>
          </p:nvPr>
        </p:nvSpPr>
        <p:spPr>
          <a:xfrm>
            <a:off x="720000" y="1346700"/>
            <a:ext cx="3721800" cy="32220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dk1"/>
              </a:buClr>
              <a:buSzPts val="1200"/>
              <a:buChar char="●"/>
              <a:defRPr/>
            </a:lvl1pPr>
            <a:lvl2pPr lvl="1" algn="ctr" rtl="0">
              <a:lnSpc>
                <a:spcPct val="100000"/>
              </a:lnSpc>
              <a:spcBef>
                <a:spcPts val="500"/>
              </a:spcBef>
              <a:spcAft>
                <a:spcPts val="0"/>
              </a:spcAft>
              <a:buSzPts val="1200"/>
              <a:buChar char="○"/>
              <a:defRPr sz="2100"/>
            </a:lvl2pPr>
            <a:lvl3pPr lvl="2" algn="ctr" rtl="0">
              <a:lnSpc>
                <a:spcPct val="100000"/>
              </a:lnSpc>
              <a:spcBef>
                <a:spcPts val="0"/>
              </a:spcBef>
              <a:spcAft>
                <a:spcPts val="0"/>
              </a:spcAft>
              <a:buSzPts val="1200"/>
              <a:buChar char="■"/>
              <a:defRPr sz="2100"/>
            </a:lvl3pPr>
            <a:lvl4pPr lvl="3" algn="ctr" rtl="0">
              <a:lnSpc>
                <a:spcPct val="100000"/>
              </a:lnSpc>
              <a:spcBef>
                <a:spcPts val="0"/>
              </a:spcBef>
              <a:spcAft>
                <a:spcPts val="0"/>
              </a:spcAft>
              <a:buSzPts val="1200"/>
              <a:buChar char="●"/>
              <a:defRPr sz="2100"/>
            </a:lvl4pPr>
            <a:lvl5pPr lvl="4" algn="ctr" rtl="0">
              <a:lnSpc>
                <a:spcPct val="100000"/>
              </a:lnSpc>
              <a:spcBef>
                <a:spcPts val="0"/>
              </a:spcBef>
              <a:spcAft>
                <a:spcPts val="0"/>
              </a:spcAft>
              <a:buSzPts val="1200"/>
              <a:buChar char="○"/>
              <a:defRPr sz="2100"/>
            </a:lvl5pPr>
            <a:lvl6pPr lvl="5" algn="ctr" rtl="0">
              <a:lnSpc>
                <a:spcPct val="100000"/>
              </a:lnSpc>
              <a:spcBef>
                <a:spcPts val="0"/>
              </a:spcBef>
              <a:spcAft>
                <a:spcPts val="0"/>
              </a:spcAft>
              <a:buSzPts val="1200"/>
              <a:buChar char="■"/>
              <a:defRPr sz="2100"/>
            </a:lvl6pPr>
            <a:lvl7pPr lvl="6" algn="ctr" rtl="0">
              <a:lnSpc>
                <a:spcPct val="100000"/>
              </a:lnSpc>
              <a:spcBef>
                <a:spcPts val="0"/>
              </a:spcBef>
              <a:spcAft>
                <a:spcPts val="0"/>
              </a:spcAft>
              <a:buSzPts val="1200"/>
              <a:buChar char="●"/>
              <a:defRPr sz="2100"/>
            </a:lvl7pPr>
            <a:lvl8pPr lvl="7" algn="ctr" rtl="0">
              <a:lnSpc>
                <a:spcPct val="100000"/>
              </a:lnSpc>
              <a:spcBef>
                <a:spcPts val="0"/>
              </a:spcBef>
              <a:spcAft>
                <a:spcPts val="0"/>
              </a:spcAft>
              <a:buSzPts val="1200"/>
              <a:buChar char="○"/>
              <a:defRPr sz="2100"/>
            </a:lvl8pPr>
            <a:lvl9pPr lvl="8" algn="ctr" rtl="0">
              <a:lnSpc>
                <a:spcPct val="100000"/>
              </a:lnSpc>
              <a:spcBef>
                <a:spcPts val="0"/>
              </a:spcBef>
              <a:spcAft>
                <a:spcPts val="0"/>
              </a:spcAft>
              <a:buSzPts val="1200"/>
              <a:buChar char="■"/>
              <a:defRPr sz="2100"/>
            </a:lvl9pPr>
          </a:lstStyle>
          <a:p>
            <a:endParaRPr/>
          </a:p>
        </p:txBody>
      </p:sp>
      <p:sp>
        <p:nvSpPr>
          <p:cNvPr id="27" name="Google Shape;27;p5"/>
          <p:cNvSpPr txBox="1">
            <a:spLocks noGrp="1"/>
          </p:cNvSpPr>
          <p:nvPr>
            <p:ph type="subTitle" idx="2"/>
          </p:nvPr>
        </p:nvSpPr>
        <p:spPr>
          <a:xfrm>
            <a:off x="4702225" y="1346700"/>
            <a:ext cx="3721800" cy="32220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dk1"/>
              </a:buClr>
              <a:buSzPts val="1200"/>
              <a:buChar char="●"/>
              <a:defRPr/>
            </a:lvl1pPr>
            <a:lvl2pPr lvl="1" algn="ctr" rtl="0">
              <a:lnSpc>
                <a:spcPct val="100000"/>
              </a:lnSpc>
              <a:spcBef>
                <a:spcPts val="500"/>
              </a:spcBef>
              <a:spcAft>
                <a:spcPts val="0"/>
              </a:spcAft>
              <a:buSzPts val="1200"/>
              <a:buChar char="○"/>
              <a:defRPr sz="2100"/>
            </a:lvl2pPr>
            <a:lvl3pPr lvl="2" algn="ctr" rtl="0">
              <a:lnSpc>
                <a:spcPct val="100000"/>
              </a:lnSpc>
              <a:spcBef>
                <a:spcPts val="0"/>
              </a:spcBef>
              <a:spcAft>
                <a:spcPts val="0"/>
              </a:spcAft>
              <a:buSzPts val="1200"/>
              <a:buChar char="■"/>
              <a:defRPr sz="2100"/>
            </a:lvl3pPr>
            <a:lvl4pPr lvl="3" algn="ctr" rtl="0">
              <a:lnSpc>
                <a:spcPct val="100000"/>
              </a:lnSpc>
              <a:spcBef>
                <a:spcPts val="0"/>
              </a:spcBef>
              <a:spcAft>
                <a:spcPts val="0"/>
              </a:spcAft>
              <a:buSzPts val="1200"/>
              <a:buChar char="●"/>
              <a:defRPr sz="2100"/>
            </a:lvl4pPr>
            <a:lvl5pPr lvl="4" algn="ctr" rtl="0">
              <a:lnSpc>
                <a:spcPct val="100000"/>
              </a:lnSpc>
              <a:spcBef>
                <a:spcPts val="0"/>
              </a:spcBef>
              <a:spcAft>
                <a:spcPts val="0"/>
              </a:spcAft>
              <a:buSzPts val="1200"/>
              <a:buChar char="○"/>
              <a:defRPr sz="2100"/>
            </a:lvl5pPr>
            <a:lvl6pPr lvl="5" algn="ctr" rtl="0">
              <a:lnSpc>
                <a:spcPct val="100000"/>
              </a:lnSpc>
              <a:spcBef>
                <a:spcPts val="0"/>
              </a:spcBef>
              <a:spcAft>
                <a:spcPts val="0"/>
              </a:spcAft>
              <a:buSzPts val="1200"/>
              <a:buChar char="■"/>
              <a:defRPr sz="2100"/>
            </a:lvl6pPr>
            <a:lvl7pPr lvl="6" algn="ctr" rtl="0">
              <a:lnSpc>
                <a:spcPct val="100000"/>
              </a:lnSpc>
              <a:spcBef>
                <a:spcPts val="0"/>
              </a:spcBef>
              <a:spcAft>
                <a:spcPts val="0"/>
              </a:spcAft>
              <a:buSzPts val="1200"/>
              <a:buChar char="●"/>
              <a:defRPr sz="2100"/>
            </a:lvl7pPr>
            <a:lvl8pPr lvl="7" algn="ctr" rtl="0">
              <a:lnSpc>
                <a:spcPct val="100000"/>
              </a:lnSpc>
              <a:spcBef>
                <a:spcPts val="0"/>
              </a:spcBef>
              <a:spcAft>
                <a:spcPts val="0"/>
              </a:spcAft>
              <a:buSzPts val="1200"/>
              <a:buChar char="○"/>
              <a:defRPr sz="2100"/>
            </a:lvl8pPr>
            <a:lvl9pPr lvl="8" algn="ctr" rtl="0">
              <a:lnSpc>
                <a:spcPct val="100000"/>
              </a:lnSpc>
              <a:spcBef>
                <a:spcPts val="0"/>
              </a:spcBef>
              <a:spcAft>
                <a:spcPts val="0"/>
              </a:spcAft>
              <a:buSzPts val="1200"/>
              <a:buChar char="■"/>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E7E2F2"/>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5486100" y="1496400"/>
            <a:ext cx="2937900" cy="7557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p:nvPr/>
        </p:nvSpPr>
        <p:spPr>
          <a:xfrm flipH="1">
            <a:off x="-74873"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subTitle" idx="1"/>
          </p:nvPr>
        </p:nvSpPr>
        <p:spPr>
          <a:xfrm>
            <a:off x="5486100" y="2330400"/>
            <a:ext cx="2937900" cy="131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100"/>
              <a:buNone/>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rot="308984">
            <a:off x="-1672431" y="154281"/>
            <a:ext cx="8069112" cy="552831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720000" y="1112725"/>
            <a:ext cx="3007200" cy="1836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9"/>
          <p:cNvSpPr txBox="1">
            <a:spLocks noGrp="1"/>
          </p:cNvSpPr>
          <p:nvPr>
            <p:ph type="subTitle" idx="1"/>
          </p:nvPr>
        </p:nvSpPr>
        <p:spPr>
          <a:xfrm>
            <a:off x="720000" y="3227075"/>
            <a:ext cx="3007200" cy="80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5">
    <p:bg>
      <p:bgPr>
        <a:solidFill>
          <a:srgbClr val="E7E2F2"/>
        </a:solidFill>
        <a:effectLst/>
      </p:bgPr>
    </p:bg>
    <p:spTree>
      <p:nvGrpSpPr>
        <p:cNvPr id="1" name="Shape 58"/>
        <p:cNvGrpSpPr/>
        <p:nvPr/>
      </p:nvGrpSpPr>
      <p:grpSpPr>
        <a:xfrm>
          <a:off x="0" y="0"/>
          <a:ext cx="0" cy="0"/>
          <a:chOff x="0" y="0"/>
          <a:chExt cx="0" cy="0"/>
        </a:xfrm>
      </p:grpSpPr>
      <p:sp>
        <p:nvSpPr>
          <p:cNvPr id="59" name="Google Shape;59;p13"/>
          <p:cNvSpPr/>
          <p:nvPr/>
        </p:nvSpPr>
        <p:spPr>
          <a:xfrm rot="-308984" flipH="1">
            <a:off x="3376794" y="154281"/>
            <a:ext cx="8069112" cy="552831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61" name="Google Shape;61;p13"/>
          <p:cNvSpPr txBox="1">
            <a:spLocks noGrp="1"/>
          </p:cNvSpPr>
          <p:nvPr>
            <p:ph type="title" idx="2" hasCustomPrompt="1"/>
          </p:nvPr>
        </p:nvSpPr>
        <p:spPr>
          <a:xfrm>
            <a:off x="831026" y="1781025"/>
            <a:ext cx="784500" cy="5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1"/>
          </p:nvPr>
        </p:nvSpPr>
        <p:spPr>
          <a:xfrm>
            <a:off x="1641650" y="1781025"/>
            <a:ext cx="2738100" cy="5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subTitle" idx="3"/>
          </p:nvPr>
        </p:nvSpPr>
        <p:spPr>
          <a:xfrm>
            <a:off x="1641625" y="2398255"/>
            <a:ext cx="23943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4" name="Google Shape;64;p13"/>
          <p:cNvSpPr txBox="1">
            <a:spLocks noGrp="1"/>
          </p:cNvSpPr>
          <p:nvPr>
            <p:ph type="title" idx="4" hasCustomPrompt="1"/>
          </p:nvPr>
        </p:nvSpPr>
        <p:spPr>
          <a:xfrm>
            <a:off x="4790389" y="1781032"/>
            <a:ext cx="784500" cy="5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5"/>
          </p:nvPr>
        </p:nvSpPr>
        <p:spPr>
          <a:xfrm>
            <a:off x="5574884" y="1781025"/>
            <a:ext cx="2738100" cy="5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6" name="Google Shape;66;p13"/>
          <p:cNvSpPr txBox="1">
            <a:spLocks noGrp="1"/>
          </p:cNvSpPr>
          <p:nvPr>
            <p:ph type="subTitle" idx="6"/>
          </p:nvPr>
        </p:nvSpPr>
        <p:spPr>
          <a:xfrm>
            <a:off x="5574875" y="2398255"/>
            <a:ext cx="23943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7" name="Google Shape;67;p13"/>
          <p:cNvSpPr txBox="1">
            <a:spLocks noGrp="1"/>
          </p:cNvSpPr>
          <p:nvPr>
            <p:ph type="title" idx="7" hasCustomPrompt="1"/>
          </p:nvPr>
        </p:nvSpPr>
        <p:spPr>
          <a:xfrm>
            <a:off x="831025" y="3456500"/>
            <a:ext cx="784500" cy="5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8"/>
          </p:nvPr>
        </p:nvSpPr>
        <p:spPr>
          <a:xfrm>
            <a:off x="1641625" y="3456500"/>
            <a:ext cx="1795800" cy="5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9" name="Google Shape;69;p13"/>
          <p:cNvSpPr txBox="1">
            <a:spLocks noGrp="1"/>
          </p:cNvSpPr>
          <p:nvPr>
            <p:ph type="subTitle" idx="9"/>
          </p:nvPr>
        </p:nvSpPr>
        <p:spPr>
          <a:xfrm>
            <a:off x="1641625" y="4073732"/>
            <a:ext cx="23943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0" name="Google Shape;70;p13"/>
          <p:cNvSpPr txBox="1">
            <a:spLocks noGrp="1"/>
          </p:cNvSpPr>
          <p:nvPr>
            <p:ph type="title" idx="13" hasCustomPrompt="1"/>
          </p:nvPr>
        </p:nvSpPr>
        <p:spPr>
          <a:xfrm>
            <a:off x="4790360" y="3456507"/>
            <a:ext cx="784500" cy="526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4"/>
          </p:nvPr>
        </p:nvSpPr>
        <p:spPr>
          <a:xfrm>
            <a:off x="5574875" y="3456500"/>
            <a:ext cx="2091300" cy="5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2" name="Google Shape;72;p13"/>
          <p:cNvSpPr txBox="1">
            <a:spLocks noGrp="1"/>
          </p:cNvSpPr>
          <p:nvPr>
            <p:ph type="subTitle" idx="15"/>
          </p:nvPr>
        </p:nvSpPr>
        <p:spPr>
          <a:xfrm>
            <a:off x="5574875" y="4073732"/>
            <a:ext cx="23943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solidFill>
          <a:srgbClr val="E7E2F2"/>
        </a:solidFill>
        <a:effectLst/>
      </p:bgPr>
    </p:bg>
    <p:spTree>
      <p:nvGrpSpPr>
        <p:cNvPr id="1" name="Shape 101"/>
        <p:cNvGrpSpPr/>
        <p:nvPr/>
      </p:nvGrpSpPr>
      <p:grpSpPr>
        <a:xfrm>
          <a:off x="0" y="0"/>
          <a:ext cx="0" cy="0"/>
          <a:chOff x="0" y="0"/>
          <a:chExt cx="0" cy="0"/>
        </a:xfrm>
      </p:grpSpPr>
      <p:sp>
        <p:nvSpPr>
          <p:cNvPr id="102" name="Google Shape;102;p18"/>
          <p:cNvSpPr/>
          <p:nvPr/>
        </p:nvSpPr>
        <p:spPr>
          <a:xfrm rot="10800000" flipH="1">
            <a:off x="652947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flipH="1">
            <a:off x="-32145" y="2948675"/>
            <a:ext cx="3406995" cy="2206336"/>
          </a:xfrm>
          <a:custGeom>
            <a:avLst/>
            <a:gdLst/>
            <a:ahLst/>
            <a:cxnLst/>
            <a:rect l="l" t="t" r="r" b="b"/>
            <a:pathLst>
              <a:path w="86144" h="55786" extrusionOk="0">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5" name="Google Shape;105;p18"/>
          <p:cNvSpPr txBox="1">
            <a:spLocks noGrp="1"/>
          </p:cNvSpPr>
          <p:nvPr>
            <p:ph type="subTitle" idx="1"/>
          </p:nvPr>
        </p:nvSpPr>
        <p:spPr>
          <a:xfrm>
            <a:off x="7143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18"/>
          <p:cNvSpPr txBox="1">
            <a:spLocks noGrp="1"/>
          </p:cNvSpPr>
          <p:nvPr>
            <p:ph type="subTitle" idx="2"/>
          </p:nvPr>
        </p:nvSpPr>
        <p:spPr>
          <a:xfrm>
            <a:off x="7150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18"/>
          <p:cNvSpPr txBox="1">
            <a:spLocks noGrp="1"/>
          </p:cNvSpPr>
          <p:nvPr>
            <p:ph type="subTitle" idx="3"/>
          </p:nvPr>
        </p:nvSpPr>
        <p:spPr>
          <a:xfrm>
            <a:off x="33741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18"/>
          <p:cNvSpPr txBox="1">
            <a:spLocks noGrp="1"/>
          </p:cNvSpPr>
          <p:nvPr>
            <p:ph type="subTitle" idx="4"/>
          </p:nvPr>
        </p:nvSpPr>
        <p:spPr>
          <a:xfrm>
            <a:off x="33748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9" name="Google Shape;109;p18"/>
          <p:cNvSpPr txBox="1">
            <a:spLocks noGrp="1"/>
          </p:cNvSpPr>
          <p:nvPr>
            <p:ph type="subTitle" idx="5"/>
          </p:nvPr>
        </p:nvSpPr>
        <p:spPr>
          <a:xfrm>
            <a:off x="60339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8"/>
          <p:cNvSpPr txBox="1">
            <a:spLocks noGrp="1"/>
          </p:cNvSpPr>
          <p:nvPr>
            <p:ph type="subTitle" idx="6"/>
          </p:nvPr>
        </p:nvSpPr>
        <p:spPr>
          <a:xfrm>
            <a:off x="60346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114"/>
        <p:cNvGrpSpPr/>
        <p:nvPr/>
      </p:nvGrpSpPr>
      <p:grpSpPr>
        <a:xfrm>
          <a:off x="0" y="0"/>
          <a:ext cx="0" cy="0"/>
          <a:chOff x="0" y="0"/>
          <a:chExt cx="0" cy="0"/>
        </a:xfrm>
      </p:grpSpPr>
      <p:sp>
        <p:nvSpPr>
          <p:cNvPr id="115" name="Google Shape;115;p20"/>
          <p:cNvSpPr/>
          <p:nvPr/>
        </p:nvSpPr>
        <p:spPr>
          <a:xfrm rot="10800000">
            <a:off x="-3214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5773361" y="2948675"/>
            <a:ext cx="3406995" cy="2206336"/>
          </a:xfrm>
          <a:custGeom>
            <a:avLst/>
            <a:gdLst/>
            <a:ahLst/>
            <a:cxnLst/>
            <a:rect l="l" t="t" r="r" b="b"/>
            <a:pathLst>
              <a:path w="86144" h="55786" extrusionOk="0">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rgbClr val="F6F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8" name="Google Shape;118;p20"/>
          <p:cNvSpPr txBox="1">
            <a:spLocks noGrp="1"/>
          </p:cNvSpPr>
          <p:nvPr>
            <p:ph type="subTitle" idx="1"/>
          </p:nvPr>
        </p:nvSpPr>
        <p:spPr>
          <a:xfrm>
            <a:off x="2056275" y="3274091"/>
            <a:ext cx="1530300" cy="35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 name="Google Shape;119;p20"/>
          <p:cNvSpPr txBox="1">
            <a:spLocks noGrp="1"/>
          </p:cNvSpPr>
          <p:nvPr>
            <p:ph type="subTitle" idx="2"/>
          </p:nvPr>
        </p:nvSpPr>
        <p:spPr>
          <a:xfrm>
            <a:off x="5535254" y="3274104"/>
            <a:ext cx="1530300" cy="35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0" name="Google Shape;120;p20"/>
          <p:cNvSpPr txBox="1">
            <a:spLocks noGrp="1"/>
          </p:cNvSpPr>
          <p:nvPr>
            <p:ph type="subTitle" idx="3"/>
          </p:nvPr>
        </p:nvSpPr>
        <p:spPr>
          <a:xfrm>
            <a:off x="2056275" y="3628104"/>
            <a:ext cx="22776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1" name="Google Shape;121;p20"/>
          <p:cNvSpPr txBox="1">
            <a:spLocks noGrp="1"/>
          </p:cNvSpPr>
          <p:nvPr>
            <p:ph type="subTitle" idx="4"/>
          </p:nvPr>
        </p:nvSpPr>
        <p:spPr>
          <a:xfrm>
            <a:off x="5535250" y="3628104"/>
            <a:ext cx="22776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2" name="Google Shape;122;p20"/>
          <p:cNvSpPr txBox="1">
            <a:spLocks noGrp="1"/>
          </p:cNvSpPr>
          <p:nvPr>
            <p:ph type="subTitle" idx="5"/>
          </p:nvPr>
        </p:nvSpPr>
        <p:spPr>
          <a:xfrm>
            <a:off x="2056275" y="1611654"/>
            <a:ext cx="1530300" cy="35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3" name="Google Shape;123;p20"/>
          <p:cNvSpPr txBox="1">
            <a:spLocks noGrp="1"/>
          </p:cNvSpPr>
          <p:nvPr>
            <p:ph type="subTitle" idx="6"/>
          </p:nvPr>
        </p:nvSpPr>
        <p:spPr>
          <a:xfrm>
            <a:off x="5535254" y="1611654"/>
            <a:ext cx="1530300" cy="35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4" name="Google Shape;124;p20"/>
          <p:cNvSpPr txBox="1">
            <a:spLocks noGrp="1"/>
          </p:cNvSpPr>
          <p:nvPr>
            <p:ph type="subTitle" idx="7"/>
          </p:nvPr>
        </p:nvSpPr>
        <p:spPr>
          <a:xfrm>
            <a:off x="2056263" y="1954691"/>
            <a:ext cx="22776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5" name="Google Shape;125;p20"/>
          <p:cNvSpPr txBox="1">
            <a:spLocks noGrp="1"/>
          </p:cNvSpPr>
          <p:nvPr>
            <p:ph type="subTitle" idx="8"/>
          </p:nvPr>
        </p:nvSpPr>
        <p:spPr>
          <a:xfrm>
            <a:off x="5535250" y="1954691"/>
            <a:ext cx="22776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verpass Black"/>
              <a:buNone/>
              <a:defRPr sz="3000">
                <a:solidFill>
                  <a:schemeClr val="dk1"/>
                </a:solidFill>
                <a:latin typeface="Overpass Black"/>
                <a:ea typeface="Overpass Black"/>
                <a:cs typeface="Overpass Black"/>
                <a:sym typeface="Overpass Black"/>
              </a:defRPr>
            </a:lvl1pPr>
            <a:lvl2pPr lvl="1">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2pPr>
            <a:lvl3pPr lvl="2">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3pPr>
            <a:lvl4pPr lvl="3">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4pPr>
            <a:lvl5pPr lvl="4">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5pPr>
            <a:lvl6pPr lvl="5">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6pPr>
            <a:lvl7pPr lvl="6">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7pPr>
            <a:lvl8pPr lvl="7">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8pPr>
            <a:lvl9pPr lvl="8">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720000" y="1772050"/>
            <a:ext cx="7704000" cy="27969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marL="914400" lvl="1"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2pPr>
            <a:lvl3pPr marL="1371600" lvl="2"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3pPr>
            <a:lvl4pPr marL="1828800" lvl="3"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4pPr>
            <a:lvl5pPr marL="2286000" lvl="4"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5pPr>
            <a:lvl6pPr marL="2743200" lvl="5"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6pPr>
            <a:lvl7pPr marL="3200400" lvl="6"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7pPr>
            <a:lvl8pPr marL="3657600" lvl="7"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8pPr>
            <a:lvl9pPr marL="4114800" lvl="8" indent="-330200">
              <a:lnSpc>
                <a:spcPct val="115000"/>
              </a:lnSpc>
              <a:spcBef>
                <a:spcPts val="1600"/>
              </a:spcBef>
              <a:spcAft>
                <a:spcPts val="160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8" r:id="rId6"/>
    <p:sldLayoutId id="2147483659" r:id="rId7"/>
    <p:sldLayoutId id="2147483664" r:id="rId8"/>
    <p:sldLayoutId id="2147483666"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www.freepik.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genciabrasil.ebc.com.br/direitos-humanos/noticia/2016-05/pesquisa-mostra-que-86-das-mulheres-brasileiras-sofreram-assedio-e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22.jp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ctrTitle"/>
          </p:nvPr>
        </p:nvSpPr>
        <p:spPr>
          <a:xfrm>
            <a:off x="4444194" y="948097"/>
            <a:ext cx="4232556" cy="11161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000" dirty="0">
                <a:solidFill>
                  <a:srgbClr val="4A0067"/>
                </a:solidFill>
              </a:rPr>
              <a:t>Equipe:</a:t>
            </a:r>
            <a:endParaRPr sz="7000" cap="small" dirty="0">
              <a:solidFill>
                <a:srgbClr val="4A0067"/>
              </a:solidFill>
              <a:latin typeface="Overpass ExtraBold" panose="020B0604020202020204" charset="0"/>
              <a:ea typeface="Overpass SemiBold"/>
              <a:cs typeface="Overpass SemiBold"/>
              <a:sym typeface="Overpass SemiBold"/>
            </a:endParaRPr>
          </a:p>
        </p:txBody>
      </p:sp>
      <p:sp>
        <p:nvSpPr>
          <p:cNvPr id="147" name="Google Shape;147;p26"/>
          <p:cNvSpPr txBox="1">
            <a:spLocks noGrp="1"/>
          </p:cNvSpPr>
          <p:nvPr>
            <p:ph type="subTitle" idx="1"/>
          </p:nvPr>
        </p:nvSpPr>
        <p:spPr>
          <a:xfrm>
            <a:off x="4444194" y="2448248"/>
            <a:ext cx="4572000" cy="144642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pt-BR" sz="2000" dirty="0">
                <a:solidFill>
                  <a:srgbClr val="F30082"/>
                </a:solidFill>
              </a:rPr>
              <a:t>Pedro Henrique da Costa Barros</a:t>
            </a:r>
          </a:p>
          <a:p>
            <a:pPr marL="342900" lvl="0" indent="-342900" algn="l" rtl="0">
              <a:spcBef>
                <a:spcPts val="0"/>
              </a:spcBef>
              <a:spcAft>
                <a:spcPts val="0"/>
              </a:spcAft>
              <a:buFont typeface="Arial" panose="020B0604020202020204" pitchFamily="34" charset="0"/>
              <a:buChar char="•"/>
            </a:pPr>
            <a:r>
              <a:rPr lang="pt-BR" sz="2000" dirty="0">
                <a:solidFill>
                  <a:srgbClr val="F30082"/>
                </a:solidFill>
              </a:rPr>
              <a:t>Jackson Ricardo dos Santos da Silva</a:t>
            </a:r>
          </a:p>
          <a:p>
            <a:pPr marL="342900" lvl="0" indent="-342900" algn="l" rtl="0">
              <a:spcBef>
                <a:spcPts val="0"/>
              </a:spcBef>
              <a:spcAft>
                <a:spcPts val="0"/>
              </a:spcAft>
              <a:buFont typeface="Arial" panose="020B0604020202020204" pitchFamily="34" charset="0"/>
              <a:buChar char="•"/>
            </a:pPr>
            <a:r>
              <a:rPr lang="pt-BR" sz="2000" dirty="0">
                <a:solidFill>
                  <a:srgbClr val="F30082"/>
                </a:solidFill>
              </a:rPr>
              <a:t>Franklin Barbosa de Oliveira</a:t>
            </a:r>
          </a:p>
          <a:p>
            <a:pPr marL="342900" lvl="0" indent="-342900" algn="l" rtl="0">
              <a:spcBef>
                <a:spcPts val="0"/>
              </a:spcBef>
              <a:spcAft>
                <a:spcPts val="0"/>
              </a:spcAft>
              <a:buFont typeface="Arial" panose="020B0604020202020204" pitchFamily="34" charset="0"/>
              <a:buChar char="•"/>
            </a:pPr>
            <a:r>
              <a:rPr lang="pt-BR" sz="2000" dirty="0">
                <a:solidFill>
                  <a:srgbClr val="F30082"/>
                </a:solidFill>
              </a:rPr>
              <a:t>Lucas Felipe Santos da Cruz</a:t>
            </a:r>
          </a:p>
        </p:txBody>
      </p:sp>
      <p:pic>
        <p:nvPicPr>
          <p:cNvPr id="5" name="Imagem 4" descr="Desenho de uma pessoa&#10;&#10;Descrição gerada automaticamente com confiança baixa">
            <a:extLst>
              <a:ext uri="{FF2B5EF4-FFF2-40B4-BE49-F238E27FC236}">
                <a16:creationId xmlns:a16="http://schemas.microsoft.com/office/drawing/2014/main" id="{EE8FFE9D-B763-43DC-84D2-5E3040587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32556"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99"/>
        <p:cNvGrpSpPr/>
        <p:nvPr/>
      </p:nvGrpSpPr>
      <p:grpSpPr>
        <a:xfrm>
          <a:off x="0" y="0"/>
          <a:ext cx="0" cy="0"/>
          <a:chOff x="0" y="0"/>
          <a:chExt cx="0" cy="0"/>
        </a:xfrm>
      </p:grpSpPr>
      <p:sp>
        <p:nvSpPr>
          <p:cNvPr id="11" name="CaixaDeTexto 10">
            <a:extLst>
              <a:ext uri="{FF2B5EF4-FFF2-40B4-BE49-F238E27FC236}">
                <a16:creationId xmlns:a16="http://schemas.microsoft.com/office/drawing/2014/main" id="{09345348-5149-4A35-9EE7-43AF654FE994}"/>
              </a:ext>
            </a:extLst>
          </p:cNvPr>
          <p:cNvSpPr txBox="1"/>
          <p:nvPr/>
        </p:nvSpPr>
        <p:spPr>
          <a:xfrm>
            <a:off x="1349297" y="1548013"/>
            <a:ext cx="4572000" cy="318998"/>
          </a:xfrm>
          <a:prstGeom prst="rect">
            <a:avLst/>
          </a:prstGeom>
          <a:noFill/>
        </p:spPr>
        <p:txBody>
          <a:bodyPr wrap="square">
            <a:spAutoFit/>
          </a:bodyPr>
          <a:lstStyle/>
          <a:p>
            <a:pPr marL="0" marR="0" lvl="0" indent="0" algn="l" rtl="0">
              <a:lnSpc>
                <a:spcPct val="115000"/>
              </a:lnSpc>
              <a:spcBef>
                <a:spcPts val="1400"/>
              </a:spcBef>
              <a:spcAft>
                <a:spcPts val="0"/>
              </a:spcAft>
              <a:buNone/>
            </a:pPr>
            <a:r>
              <a:rPr lang="en-US" sz="1400" dirty="0">
                <a:solidFill>
                  <a:srgbClr val="F30082"/>
                </a:solidFill>
                <a:latin typeface="Arial"/>
                <a:ea typeface="Arial"/>
                <a:cs typeface="Arial"/>
                <a:sym typeface="Arial"/>
              </a:rPr>
              <a:t>Layout do slide: </a:t>
            </a:r>
            <a:r>
              <a:rPr lang="en-US" b="1" u="sng" dirty="0" err="1">
                <a:solidFill>
                  <a:srgbClr val="4A0067"/>
                </a:solidFill>
                <a:latin typeface="Arial"/>
                <a:ea typeface="Arial"/>
                <a:cs typeface="Arial"/>
                <a:sym typeface="Arial"/>
              </a:rPr>
              <a:t>S</a:t>
            </a:r>
            <a:r>
              <a:rPr lang="en-US" sz="1400" b="1" u="sng" dirty="0" err="1">
                <a:solidFill>
                  <a:srgbClr val="4A0067"/>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endParaRPr lang="en-US" sz="1400" dirty="0">
              <a:solidFill>
                <a:srgbClr val="F30082"/>
              </a:solidFill>
              <a:latin typeface="Arial"/>
              <a:ea typeface="Arial"/>
              <a:cs typeface="Arial"/>
              <a:sym typeface="Arial"/>
            </a:endParaRPr>
          </a:p>
        </p:txBody>
      </p:sp>
      <p:sp>
        <p:nvSpPr>
          <p:cNvPr id="12" name="CaixaDeTexto 11">
            <a:extLst>
              <a:ext uri="{FF2B5EF4-FFF2-40B4-BE49-F238E27FC236}">
                <a16:creationId xmlns:a16="http://schemas.microsoft.com/office/drawing/2014/main" id="{DC32E6BF-9826-4591-BA5F-D0EF35AED5DA}"/>
              </a:ext>
            </a:extLst>
          </p:cNvPr>
          <p:cNvSpPr txBox="1"/>
          <p:nvPr/>
        </p:nvSpPr>
        <p:spPr>
          <a:xfrm>
            <a:off x="1349297" y="1867011"/>
            <a:ext cx="4572000" cy="318998"/>
          </a:xfrm>
          <a:prstGeom prst="rect">
            <a:avLst/>
          </a:prstGeom>
          <a:noFill/>
        </p:spPr>
        <p:txBody>
          <a:bodyPr wrap="square">
            <a:spAutoFit/>
          </a:bodyPr>
          <a:lstStyle/>
          <a:p>
            <a:pPr marL="0" marR="0" lvl="0" indent="0" algn="l" rtl="0">
              <a:lnSpc>
                <a:spcPct val="115000"/>
              </a:lnSpc>
              <a:spcBef>
                <a:spcPts val="1400"/>
              </a:spcBef>
              <a:spcAft>
                <a:spcPts val="0"/>
              </a:spcAft>
              <a:buNone/>
            </a:pPr>
            <a:r>
              <a:rPr lang="en-US" dirty="0">
                <a:solidFill>
                  <a:srgbClr val="F30082"/>
                </a:solidFill>
              </a:rPr>
              <a:t>I</a:t>
            </a:r>
            <a:r>
              <a:rPr lang="en-US" sz="1400" dirty="0">
                <a:solidFill>
                  <a:srgbClr val="F30082"/>
                </a:solidFill>
                <a:latin typeface="Arial"/>
                <a:ea typeface="Arial"/>
                <a:cs typeface="Arial"/>
                <a:sym typeface="Arial"/>
              </a:rPr>
              <a:t>magens </a:t>
            </a:r>
            <a:r>
              <a:rPr lang="en-US" sz="1400" dirty="0" err="1">
                <a:solidFill>
                  <a:srgbClr val="F30082"/>
                </a:solidFill>
                <a:latin typeface="Arial"/>
                <a:ea typeface="Arial"/>
                <a:cs typeface="Arial"/>
                <a:sym typeface="Arial"/>
              </a:rPr>
              <a:t>utilizadas</a:t>
            </a:r>
            <a:r>
              <a:rPr lang="en-US" sz="1400" dirty="0">
                <a:solidFill>
                  <a:srgbClr val="F30082"/>
                </a:solidFill>
                <a:latin typeface="Arial"/>
                <a:ea typeface="Arial"/>
                <a:cs typeface="Arial"/>
                <a:sym typeface="Arial"/>
              </a:rPr>
              <a:t>: </a:t>
            </a:r>
            <a:r>
              <a:rPr lang="en-US" b="1" u="sng" dirty="0" err="1">
                <a:solidFill>
                  <a:srgbClr val="4A0067"/>
                </a:solidFill>
                <a:latin typeface="Arial"/>
                <a:ea typeface="Arial"/>
                <a:cs typeface="Arial"/>
                <a:sym typeface="Arial"/>
                <a:hlinkClick r:id="rId4">
                  <a:extLst>
                    <a:ext uri="{A12FA001-AC4F-418D-AE19-62706E023703}">
                      <ahyp:hlinkClr xmlns:ahyp="http://schemas.microsoft.com/office/drawing/2018/hyperlinkcolor" val="tx"/>
                    </a:ext>
                  </a:extLst>
                </a:hlinkClick>
              </a:rPr>
              <a:t>Freepik</a:t>
            </a:r>
            <a:r>
              <a:rPr lang="en-US" b="1" u="sng" dirty="0">
                <a:solidFill>
                  <a:srgbClr val="4A0067"/>
                </a:solidFill>
                <a:latin typeface="Arial"/>
                <a:ea typeface="Arial"/>
                <a:cs typeface="Arial"/>
                <a:sym typeface="Arial"/>
              </a:rPr>
              <a:t> </a:t>
            </a:r>
            <a:endParaRPr lang="en-US" sz="1400" dirty="0">
              <a:solidFill>
                <a:srgbClr val="F30082"/>
              </a:solidFill>
              <a:latin typeface="Arial"/>
              <a:ea typeface="Arial"/>
              <a:cs typeface="Arial"/>
              <a:sym typeface="Arial"/>
            </a:endParaRPr>
          </a:p>
        </p:txBody>
      </p:sp>
      <p:sp>
        <p:nvSpPr>
          <p:cNvPr id="13" name="Google Shape;146;p26">
            <a:extLst>
              <a:ext uri="{FF2B5EF4-FFF2-40B4-BE49-F238E27FC236}">
                <a16:creationId xmlns:a16="http://schemas.microsoft.com/office/drawing/2014/main" id="{19B5A504-5F4A-456B-AB34-7829B26DEC46}"/>
              </a:ext>
            </a:extLst>
          </p:cNvPr>
          <p:cNvSpPr txBox="1">
            <a:spLocks/>
          </p:cNvSpPr>
          <p:nvPr/>
        </p:nvSpPr>
        <p:spPr>
          <a:xfrm>
            <a:off x="711152" y="431821"/>
            <a:ext cx="4232556" cy="11161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Overpass Black"/>
              <a:buNone/>
              <a:defRPr sz="5000" b="0" i="0" u="none" strike="noStrike" cap="none">
                <a:solidFill>
                  <a:schemeClr val="dk1"/>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9pPr>
          </a:lstStyle>
          <a:p>
            <a:pPr marL="0" marR="0" lvl="0" indent="0" algn="l" defTabSz="914400" rtl="0" eaLnBrk="1" fontAlgn="auto" latinLnBrk="0" hangingPunct="1">
              <a:lnSpc>
                <a:spcPct val="80000"/>
              </a:lnSpc>
              <a:spcBef>
                <a:spcPts val="0"/>
              </a:spcBef>
              <a:spcAft>
                <a:spcPts val="0"/>
              </a:spcAft>
              <a:buClr>
                <a:srgbClr val="878CF0"/>
              </a:buClr>
              <a:buSzPts val="5200"/>
              <a:buFont typeface="Overpass Black"/>
              <a:buNone/>
              <a:tabLst/>
              <a:defRPr/>
            </a:pPr>
            <a:r>
              <a:rPr kumimoji="0" lang="pt-BR" sz="7000" b="0" i="0" u="none" strike="noStrike" kern="0" cap="none" spc="0" normalizeH="0" baseline="0" noProof="0" dirty="0">
                <a:ln>
                  <a:noFill/>
                </a:ln>
                <a:solidFill>
                  <a:srgbClr val="4A0067"/>
                </a:solidFill>
                <a:effectLst/>
                <a:uLnTx/>
                <a:uFillTx/>
                <a:latin typeface="Overpass Black"/>
                <a:sym typeface="Overpass Black"/>
              </a:rPr>
              <a:t>Créditos:</a:t>
            </a:r>
            <a:endParaRPr kumimoji="0" lang="pt-BR" sz="7000" b="0" i="0" u="none" strike="noStrike" kern="0" cap="small" spc="0" normalizeH="0" baseline="0" noProof="0" dirty="0">
              <a:ln>
                <a:noFill/>
              </a:ln>
              <a:solidFill>
                <a:srgbClr val="4A0067"/>
              </a:solidFill>
              <a:effectLst/>
              <a:uLnTx/>
              <a:uFillTx/>
              <a:latin typeface="Overpass ExtraBold" panose="020B0604020202020204" charset="0"/>
              <a:ea typeface="Overpass SemiBold"/>
              <a:cs typeface="Overpass SemiBold"/>
              <a:sym typeface="Overpass SemiBold"/>
            </a:endParaRPr>
          </a:p>
        </p:txBody>
      </p:sp>
      <p:sp>
        <p:nvSpPr>
          <p:cNvPr id="14" name="Google Shape;146;p26">
            <a:extLst>
              <a:ext uri="{FF2B5EF4-FFF2-40B4-BE49-F238E27FC236}">
                <a16:creationId xmlns:a16="http://schemas.microsoft.com/office/drawing/2014/main" id="{3A16E9D9-4575-4B96-9C92-DAC1091EC56B}"/>
              </a:ext>
            </a:extLst>
          </p:cNvPr>
          <p:cNvSpPr txBox="1">
            <a:spLocks/>
          </p:cNvSpPr>
          <p:nvPr/>
        </p:nvSpPr>
        <p:spPr>
          <a:xfrm>
            <a:off x="6579219" y="3358362"/>
            <a:ext cx="2299678" cy="11161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Overpass Black"/>
              <a:buNone/>
              <a:defRPr sz="5000" b="0" i="0" u="none" strike="noStrike" cap="none">
                <a:solidFill>
                  <a:schemeClr val="dk1"/>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1"/>
              </a:buClr>
              <a:buSzPts val="5200"/>
              <a:buFont typeface="Overpass Black"/>
              <a:buNone/>
              <a:defRPr sz="5200" b="0" i="0" u="none" strike="noStrike" cap="none">
                <a:solidFill>
                  <a:schemeClr val="dk1"/>
                </a:solidFill>
                <a:latin typeface="Overpass Black"/>
                <a:ea typeface="Overpass Black"/>
                <a:cs typeface="Overpass Black"/>
                <a:sym typeface="Overpass Black"/>
              </a:defRPr>
            </a:lvl9pPr>
          </a:lstStyle>
          <a:p>
            <a:pPr marL="0" marR="0" lvl="0" indent="0" algn="l" defTabSz="914400" rtl="0" eaLnBrk="1" fontAlgn="auto" latinLnBrk="0" hangingPunct="1">
              <a:lnSpc>
                <a:spcPct val="80000"/>
              </a:lnSpc>
              <a:spcBef>
                <a:spcPts val="0"/>
              </a:spcBef>
              <a:spcAft>
                <a:spcPts val="0"/>
              </a:spcAft>
              <a:buClr>
                <a:srgbClr val="878CF0"/>
              </a:buClr>
              <a:buSzPts val="5200"/>
              <a:buFont typeface="Overpass Black"/>
              <a:buNone/>
              <a:tabLst/>
              <a:defRPr/>
            </a:pPr>
            <a:r>
              <a:rPr kumimoji="0" lang="pt-BR" sz="7000" b="0" i="0" u="none" strike="noStrike" kern="0" cap="none" spc="0" normalizeH="0" baseline="0" noProof="0" dirty="0">
                <a:ln>
                  <a:noFill/>
                </a:ln>
                <a:solidFill>
                  <a:srgbClr val="4A0067"/>
                </a:solidFill>
                <a:effectLst/>
                <a:uLnTx/>
                <a:uFillTx/>
                <a:latin typeface="Overpass Black"/>
                <a:sym typeface="Overpass Black"/>
              </a:rPr>
              <a:t>FIM!</a:t>
            </a:r>
            <a:endParaRPr kumimoji="0" lang="pt-BR" sz="7000" b="0" i="0" u="none" strike="noStrike" kern="0" cap="small" spc="0" normalizeH="0" baseline="0" noProof="0" dirty="0">
              <a:ln>
                <a:noFill/>
              </a:ln>
              <a:solidFill>
                <a:srgbClr val="4A0067"/>
              </a:solidFill>
              <a:effectLst/>
              <a:uLnTx/>
              <a:uFillTx/>
              <a:latin typeface="Overpass ExtraBold" panose="020B0604020202020204" charset="0"/>
              <a:ea typeface="Overpass SemiBold"/>
              <a:cs typeface="Overpass SemiBold"/>
              <a:sym typeface="Overpass SemiBold"/>
            </a:endParaRPr>
          </a:p>
        </p:txBody>
      </p:sp>
      <p:pic>
        <p:nvPicPr>
          <p:cNvPr id="15" name="Imagem 14" descr="Boneca ao lado de mulher&#10;&#10;Descrição gerada automaticamente com confiança média">
            <a:extLst>
              <a:ext uri="{FF2B5EF4-FFF2-40B4-BE49-F238E27FC236}">
                <a16:creationId xmlns:a16="http://schemas.microsoft.com/office/drawing/2014/main" id="{75E8209D-63DF-4BC9-B837-50A0C87DAD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313" y="2386362"/>
            <a:ext cx="5716858" cy="254154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 name="Imagem 2" descr="Desenho de personagem de desenho animado&#10;&#10;Descrição gerada automaticamente">
            <a:extLst>
              <a:ext uri="{FF2B5EF4-FFF2-40B4-BE49-F238E27FC236}">
                <a16:creationId xmlns:a16="http://schemas.microsoft.com/office/drawing/2014/main" id="{CE489AE6-0549-4874-B2A3-78D3A3D737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68640" y="1152475"/>
            <a:ext cx="3991025" cy="3991025"/>
          </a:xfrm>
          <a:prstGeom prst="rect">
            <a:avLst/>
          </a:prstGeom>
        </p:spPr>
      </p:pic>
      <p:sp>
        <p:nvSpPr>
          <p:cNvPr id="335" name="Google Shape;335;p2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30082"/>
                </a:solidFill>
                <a:latin typeface="Overpass ExtraBold" panose="020B0604020202020204" charset="0"/>
                <a:sym typeface="Overpass Black"/>
              </a:rPr>
              <a:t>1.</a:t>
            </a:r>
            <a:r>
              <a:rPr lang="en" dirty="0">
                <a:solidFill>
                  <a:srgbClr val="F30082"/>
                </a:solidFill>
                <a:latin typeface="Overpass ExtraBold" panose="020B0604020202020204" charset="0"/>
              </a:rPr>
              <a:t> </a:t>
            </a:r>
            <a:r>
              <a:rPr lang="en" cap="small" dirty="0">
                <a:solidFill>
                  <a:srgbClr val="4A0067"/>
                </a:solidFill>
                <a:latin typeface="Overpass ExtraBold" panose="020B0604020202020204" charset="0"/>
                <a:ea typeface="Overpass SemiBold"/>
                <a:cs typeface="Overpass SemiBold"/>
                <a:sym typeface="Overpass SemiBold"/>
              </a:rPr>
              <a:t>Problema</a:t>
            </a:r>
            <a:endParaRPr cap="small" dirty="0">
              <a:solidFill>
                <a:srgbClr val="4A0067"/>
              </a:solidFill>
              <a:latin typeface="Overpass ExtraBold" panose="020B0604020202020204" charset="0"/>
              <a:ea typeface="Overpass SemiBold"/>
              <a:cs typeface="Overpass SemiBold"/>
              <a:sym typeface="Overpass SemiBold"/>
            </a:endParaRPr>
          </a:p>
        </p:txBody>
      </p:sp>
      <p:sp>
        <p:nvSpPr>
          <p:cNvPr id="336" name="Google Shape;336;p27"/>
          <p:cNvSpPr txBox="1">
            <a:spLocks noGrp="1"/>
          </p:cNvSpPr>
          <p:nvPr>
            <p:ph type="body" idx="1"/>
          </p:nvPr>
        </p:nvSpPr>
        <p:spPr>
          <a:xfrm>
            <a:off x="270933" y="1152475"/>
            <a:ext cx="5937956" cy="326148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pt-BR" sz="1800" dirty="0">
                <a:solidFill>
                  <a:srgbClr val="20124D"/>
                </a:solidFill>
              </a:rPr>
              <a:t>	De acordo com depoimentos de uma ex-integrante do nosso projeto, ela e muitas mulheres sentem </a:t>
            </a:r>
            <a:r>
              <a:rPr lang="pt-BR" sz="1800" b="1" dirty="0">
                <a:solidFill>
                  <a:srgbClr val="F30082"/>
                </a:solidFill>
              </a:rPr>
              <a:t>insegurança</a:t>
            </a:r>
            <a:r>
              <a:rPr lang="pt-BR" sz="1800" dirty="0">
                <a:solidFill>
                  <a:srgbClr val="20124D"/>
                </a:solidFill>
              </a:rPr>
              <a:t> em relação a possíveis assédios e abusos por parte dos prestadores de serviço domiciliar quaisquer, bem como presenciais em empresas locais. 	Segundo a Agência Brasil¹, </a:t>
            </a:r>
            <a:r>
              <a:rPr lang="pt-BR" sz="1800" b="1" dirty="0">
                <a:solidFill>
                  <a:srgbClr val="F30082"/>
                </a:solidFill>
              </a:rPr>
              <a:t>86%</a:t>
            </a:r>
            <a:r>
              <a:rPr lang="pt-BR" sz="1800" dirty="0">
                <a:solidFill>
                  <a:srgbClr val="20124D"/>
                </a:solidFill>
              </a:rPr>
              <a:t> das mulheres brasileiras sofreram assédio em público em suas cidades, em diversas categorias. </a:t>
            </a:r>
          </a:p>
          <a:p>
            <a:pPr marL="0" lvl="0" indent="0" algn="just" rtl="0">
              <a:spcBef>
                <a:spcPts val="0"/>
              </a:spcBef>
              <a:spcAft>
                <a:spcPts val="0"/>
              </a:spcAft>
              <a:buClr>
                <a:schemeClr val="dk1"/>
              </a:buClr>
              <a:buSzPts val="1100"/>
              <a:buFont typeface="Arial"/>
              <a:buNone/>
            </a:pPr>
            <a:r>
              <a:rPr lang="pt-BR" sz="1800" dirty="0">
                <a:solidFill>
                  <a:srgbClr val="20124D"/>
                </a:solidFill>
              </a:rPr>
              <a:t>	A partir desses relatos e pesquisas, nasceu a ideia desse projeto de oferecer mais confiança para todos os indivíduos que tem medo. </a:t>
            </a:r>
          </a:p>
          <a:p>
            <a:pPr marL="0" lvl="0" indent="0" algn="just" rtl="0">
              <a:spcBef>
                <a:spcPts val="0"/>
              </a:spcBef>
              <a:spcAft>
                <a:spcPts val="0"/>
              </a:spcAft>
              <a:buClr>
                <a:schemeClr val="dk1"/>
              </a:buClr>
              <a:buSzPts val="1100"/>
              <a:buFont typeface="Arial"/>
              <a:buNone/>
            </a:pPr>
            <a:endParaRPr lang="pt-BR" sz="2000" dirty="0">
              <a:solidFill>
                <a:srgbClr val="20124D"/>
              </a:solidFill>
            </a:endParaRPr>
          </a:p>
          <a:p>
            <a:pPr marL="0" lvl="0" indent="0" algn="just" rtl="0">
              <a:spcBef>
                <a:spcPts val="0"/>
              </a:spcBef>
              <a:spcAft>
                <a:spcPts val="0"/>
              </a:spcAft>
              <a:buClr>
                <a:schemeClr val="dk1"/>
              </a:buClr>
              <a:buSzPts val="1100"/>
              <a:buFont typeface="Arial"/>
              <a:buNone/>
            </a:pPr>
            <a:r>
              <a:rPr lang="pt-BR" sz="1100" dirty="0">
                <a:solidFill>
                  <a:srgbClr val="BB70D0"/>
                </a:solidFill>
              </a:rPr>
              <a:t>¹ Disponível em: &lt;</a:t>
            </a:r>
            <a:r>
              <a:rPr lang="pt-BR" sz="1100" dirty="0">
                <a:solidFill>
                  <a:srgbClr val="BB70D0"/>
                </a:solidFill>
                <a:hlinkClick r:id="rId4">
                  <a:extLst>
                    <a:ext uri="{A12FA001-AC4F-418D-AE19-62706E023703}">
                      <ahyp:hlinkClr xmlns:ahyp="http://schemas.microsoft.com/office/drawing/2018/hyperlinkcolor" val="tx"/>
                    </a:ext>
                  </a:extLst>
                </a:hlinkClick>
              </a:rPr>
              <a:t>https://agenciabrasil.ebc.com.br/direitos-humanos/noticia/2016-05/pesquisa-mostra-que-86-das-mulheres-brasileiras-sofreram-assedio-em</a:t>
            </a:r>
            <a:r>
              <a:rPr lang="pt-BR" sz="1100" dirty="0">
                <a:solidFill>
                  <a:srgbClr val="BB70D0"/>
                </a:solidFill>
              </a:rPr>
              <a:t>&gt;</a:t>
            </a:r>
            <a:endParaRPr sz="1100" dirty="0">
              <a:solidFill>
                <a:srgbClr val="BB70D0"/>
              </a:solidFill>
            </a:endParaRPr>
          </a:p>
        </p:txBody>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15" name="Google Shape;335;p27">
            <a:extLst>
              <a:ext uri="{FF2B5EF4-FFF2-40B4-BE49-F238E27FC236}">
                <a16:creationId xmlns:a16="http://schemas.microsoft.com/office/drawing/2014/main" id="{A41A17F7-A31D-42C1-B8F5-ED1EAA44775A}"/>
              </a:ext>
            </a:extLst>
          </p:cNvPr>
          <p:cNvSpPr txBox="1">
            <a:spLocks/>
          </p:cNvSpPr>
          <p:nvPr/>
        </p:nvSpPr>
        <p:spPr>
          <a:xfrm>
            <a:off x="872400" y="44856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verpass Black"/>
              <a:buNone/>
              <a:defRPr sz="3000" b="0" i="0" u="none" strike="noStrike" cap="none">
                <a:solidFill>
                  <a:schemeClr val="dk1"/>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9pPr>
          </a:lstStyle>
          <a:p>
            <a:r>
              <a:rPr lang="pt-BR" dirty="0">
                <a:solidFill>
                  <a:srgbClr val="F30082"/>
                </a:solidFill>
                <a:latin typeface="Overpass ExtraBold" panose="020B0604020202020204" charset="0"/>
              </a:rPr>
              <a:t>2. </a:t>
            </a:r>
            <a:r>
              <a:rPr lang="pt-BR" cap="small" dirty="0">
                <a:solidFill>
                  <a:srgbClr val="4A0067"/>
                </a:solidFill>
                <a:latin typeface="Overpass ExtraBold" panose="020B0604020202020204" charset="0"/>
                <a:ea typeface="Overpass SemiBold"/>
                <a:cs typeface="Overpass SemiBold"/>
                <a:sym typeface="Overpass SemiBold"/>
              </a:rPr>
              <a:t>Partes Interessadas</a:t>
            </a:r>
          </a:p>
        </p:txBody>
      </p:sp>
      <p:pic>
        <p:nvPicPr>
          <p:cNvPr id="30" name="Imagem 29" descr="Desenho de uma pessoa&#10;&#10;Descrição gerada automaticamente com confiança média">
            <a:extLst>
              <a:ext uri="{FF2B5EF4-FFF2-40B4-BE49-F238E27FC236}">
                <a16:creationId xmlns:a16="http://schemas.microsoft.com/office/drawing/2014/main" id="{0024A50E-F0E3-49C6-B016-4943930A0A3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615940" y="2041892"/>
            <a:ext cx="3528060" cy="2423428"/>
          </a:xfrm>
          <a:prstGeom prst="rect">
            <a:avLst/>
          </a:prstGeom>
        </p:spPr>
      </p:pic>
      <p:sp>
        <p:nvSpPr>
          <p:cNvPr id="42" name="Google Shape;336;p27">
            <a:extLst>
              <a:ext uri="{FF2B5EF4-FFF2-40B4-BE49-F238E27FC236}">
                <a16:creationId xmlns:a16="http://schemas.microsoft.com/office/drawing/2014/main" id="{8D90A12B-3D9C-447E-8079-8AE692714291}"/>
              </a:ext>
            </a:extLst>
          </p:cNvPr>
          <p:cNvSpPr txBox="1">
            <a:spLocks/>
          </p:cNvSpPr>
          <p:nvPr/>
        </p:nvSpPr>
        <p:spPr>
          <a:xfrm>
            <a:off x="342900" y="1152475"/>
            <a:ext cx="565404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100"/>
              <a:buFont typeface="Source Sans Pro"/>
              <a:buNone/>
              <a:defRPr sz="2000" b="0" i="0" u="none" strike="noStrike" cap="none">
                <a:solidFill>
                  <a:schemeClr val="dk1"/>
                </a:solidFill>
                <a:latin typeface="Overpass ExtraBold"/>
                <a:ea typeface="Overpass ExtraBold"/>
                <a:cs typeface="Overpass ExtraBold"/>
                <a:sym typeface="Overpass ExtraBold"/>
              </a:defRPr>
            </a:lvl1pPr>
            <a:lvl2pPr marL="914400" marR="0" lvl="1"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0" indent="0" algn="just">
              <a:buClr>
                <a:srgbClr val="F30082"/>
              </a:buClr>
              <a:buSzPts val="1100"/>
            </a:pPr>
            <a:r>
              <a:rPr lang="pt-BR" sz="1800" dirty="0">
                <a:solidFill>
                  <a:srgbClr val="4A0067"/>
                </a:solidFill>
                <a:latin typeface="Source Sans Pro" panose="020B0503030403020204" pitchFamily="34" charset="0"/>
              </a:rPr>
              <a:t>Como partes interessadas, temos:</a:t>
            </a:r>
          </a:p>
          <a:p>
            <a:pPr marL="342900" indent="-342900" algn="just">
              <a:buClr>
                <a:srgbClr val="F30082"/>
              </a:buClr>
              <a:buSzPct val="100000"/>
              <a:buFont typeface="Arial" panose="020B0604020202020204" pitchFamily="34" charset="0"/>
              <a:buChar char="•"/>
            </a:pPr>
            <a:r>
              <a:rPr lang="pt-BR" sz="1800" dirty="0">
                <a:solidFill>
                  <a:srgbClr val="4A0067"/>
                </a:solidFill>
                <a:latin typeface="Source Sans Pro" panose="020B0503030403020204" pitchFamily="34" charset="0"/>
              </a:rPr>
              <a:t>Pessoas¹ que se sintam indefesas e/ou inseguras em receber prestadores de serviços do sexo masculino em suas casa, devido ao risco de sofrer algum assédios, preconceito e/ou até mesmo violência;</a:t>
            </a:r>
          </a:p>
          <a:p>
            <a:pPr marL="342900" indent="-342900" algn="just">
              <a:buClr>
                <a:srgbClr val="F30082"/>
              </a:buClr>
              <a:buSzPct val="100000"/>
              <a:buFont typeface="Arial" panose="020B0604020202020204" pitchFamily="34" charset="0"/>
              <a:buChar char="•"/>
            </a:pPr>
            <a:r>
              <a:rPr lang="pt-BR" sz="1800" dirty="0">
                <a:solidFill>
                  <a:srgbClr val="4A0067"/>
                </a:solidFill>
                <a:latin typeface="Source Sans Pro" panose="020B0503030403020204" pitchFamily="34" charset="0"/>
              </a:rPr>
              <a:t>Prestadores(as) de serviço qualificados, com curso de atendimento ao cliente e Certidão de antecedentes criminais;</a:t>
            </a:r>
          </a:p>
          <a:p>
            <a:pPr marL="342900" indent="-342900" algn="just">
              <a:buClr>
                <a:srgbClr val="F30082"/>
              </a:buClr>
              <a:buSzPct val="100000"/>
              <a:buFont typeface="Arial" panose="020B0604020202020204" pitchFamily="34" charset="0"/>
              <a:buChar char="•"/>
            </a:pPr>
            <a:r>
              <a:rPr lang="pt-BR" sz="1800" dirty="0">
                <a:solidFill>
                  <a:srgbClr val="4A0067"/>
                </a:solidFill>
                <a:latin typeface="Source Sans Pro" panose="020B0503030403020204" pitchFamily="34" charset="0"/>
              </a:rPr>
              <a:t>Empresas que busquem ampliar a sua base de dados de fornecedores em vista a oferecer um serviço mais acolhedor a seus clientes e usuários.</a:t>
            </a:r>
          </a:p>
          <a:p>
            <a:pPr marL="0" indent="0" algn="just">
              <a:buClr>
                <a:schemeClr val="dk1"/>
              </a:buClr>
              <a:buSzPts val="1100"/>
              <a:buFont typeface="Arial"/>
              <a:buNone/>
            </a:pPr>
            <a:endParaRPr lang="pt-BR" dirty="0">
              <a:solidFill>
                <a:srgbClr val="F30082"/>
              </a:solidFill>
              <a:latin typeface="Source Sans Pro" panose="020B0503030403020204" pitchFamily="34" charset="0"/>
            </a:endParaRPr>
          </a:p>
          <a:p>
            <a:pPr marL="0" indent="0" algn="just">
              <a:buClr>
                <a:schemeClr val="dk1"/>
              </a:buClr>
              <a:buSzPts val="1100"/>
              <a:buFont typeface="Arial"/>
              <a:buNone/>
            </a:pPr>
            <a:r>
              <a:rPr lang="pt-BR" sz="1400" dirty="0">
                <a:solidFill>
                  <a:srgbClr val="F30082"/>
                </a:solidFill>
                <a:latin typeface="Source Sans Pro" panose="020B0503030403020204" pitchFamily="34" charset="0"/>
              </a:rPr>
              <a:t>¹ Pessoas de maneira geral, mas principalmente mulheres e</a:t>
            </a:r>
          </a:p>
          <a:p>
            <a:pPr marL="0" indent="0" algn="just">
              <a:buClr>
                <a:schemeClr val="dk1"/>
              </a:buClr>
              <a:buSzPts val="1100"/>
              <a:buFont typeface="Arial"/>
              <a:buNone/>
            </a:pPr>
            <a:r>
              <a:rPr lang="pt-BR" sz="1400" dirty="0">
                <a:solidFill>
                  <a:srgbClr val="F30082"/>
                </a:solidFill>
                <a:latin typeface="Source Sans Pro" panose="020B0503030403020204" pitchFamily="34" charset="0"/>
              </a:rPr>
              <a:t>pessoas LGBTQIA+.</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117" name="Google Shape;335;p27">
            <a:extLst>
              <a:ext uri="{FF2B5EF4-FFF2-40B4-BE49-F238E27FC236}">
                <a16:creationId xmlns:a16="http://schemas.microsoft.com/office/drawing/2014/main" id="{B19787E2-247C-42C4-B03D-8275CBE1C2D2}"/>
              </a:ext>
            </a:extLst>
          </p:cNvPr>
          <p:cNvSpPr txBox="1">
            <a:spLocks/>
          </p:cNvSpPr>
          <p:nvPr/>
        </p:nvSpPr>
        <p:spPr>
          <a:xfrm>
            <a:off x="872400" y="44856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verpass Black"/>
              <a:buNone/>
              <a:defRPr sz="3000" b="0" i="0" u="none" strike="noStrike" cap="none">
                <a:solidFill>
                  <a:schemeClr val="dk1"/>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9pPr>
          </a:lstStyle>
          <a:p>
            <a:r>
              <a:rPr lang="pt-BR" dirty="0">
                <a:solidFill>
                  <a:srgbClr val="F30082"/>
                </a:solidFill>
                <a:latin typeface="Overpass ExtraBold" panose="020B0604020202020204" charset="0"/>
              </a:rPr>
              <a:t>3. </a:t>
            </a:r>
            <a:r>
              <a:rPr lang="pt-BR" cap="small" dirty="0">
                <a:solidFill>
                  <a:srgbClr val="4A0067"/>
                </a:solidFill>
                <a:latin typeface="Overpass ExtraBold" panose="020B0604020202020204" charset="0"/>
                <a:ea typeface="Overpass SemiBold"/>
                <a:cs typeface="Overpass SemiBold"/>
                <a:sym typeface="Overpass SemiBold"/>
              </a:rPr>
              <a:t>Solução</a:t>
            </a:r>
          </a:p>
        </p:txBody>
      </p:sp>
      <p:sp>
        <p:nvSpPr>
          <p:cNvPr id="118" name="Google Shape;336;p27">
            <a:extLst>
              <a:ext uri="{FF2B5EF4-FFF2-40B4-BE49-F238E27FC236}">
                <a16:creationId xmlns:a16="http://schemas.microsoft.com/office/drawing/2014/main" id="{F201E730-7C9D-4FA1-88DD-27B05B708356}"/>
              </a:ext>
            </a:extLst>
          </p:cNvPr>
          <p:cNvSpPr txBox="1">
            <a:spLocks/>
          </p:cNvSpPr>
          <p:nvPr/>
        </p:nvSpPr>
        <p:spPr>
          <a:xfrm>
            <a:off x="720000" y="1152475"/>
            <a:ext cx="675875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100"/>
              <a:buFont typeface="Source Sans Pro"/>
              <a:buNone/>
              <a:defRPr sz="2000" b="0" i="0" u="none" strike="noStrike" cap="none">
                <a:solidFill>
                  <a:schemeClr val="dk1"/>
                </a:solidFill>
                <a:latin typeface="Overpass ExtraBold"/>
                <a:ea typeface="Overpass ExtraBold"/>
                <a:cs typeface="Overpass ExtraBold"/>
                <a:sym typeface="Overpass ExtraBold"/>
              </a:defRPr>
            </a:lvl1pPr>
            <a:lvl2pPr marL="914400" marR="0" lvl="1"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0" indent="0" algn="just">
              <a:buClr>
                <a:schemeClr val="dk1"/>
              </a:buClr>
              <a:buSzPts val="1100"/>
              <a:buFont typeface="Arial"/>
              <a:buNone/>
            </a:pPr>
            <a:r>
              <a:rPr lang="pt-BR" dirty="0">
                <a:solidFill>
                  <a:srgbClr val="4A0067"/>
                </a:solidFill>
                <a:latin typeface="Source Sans Pro" panose="020B0503030403020204" pitchFamily="34" charset="0"/>
              </a:rPr>
              <a:t>	Um aplicativo web que oferece serviços prestados principalmente por mulheres qualificadas, e também por homens qualificados quando feito o curso de “atendimento ao cliente” e com Certificado de antecedentes criminais.</a:t>
            </a:r>
          </a:p>
          <a:p>
            <a:pPr marL="0" indent="0" algn="just">
              <a:buClr>
                <a:schemeClr val="dk1"/>
              </a:buClr>
              <a:buSzPts val="1100"/>
              <a:buFont typeface="Arial"/>
              <a:buNone/>
            </a:pPr>
            <a:endParaRPr lang="pt-BR" dirty="0">
              <a:solidFill>
                <a:srgbClr val="FF0000"/>
              </a:solidFill>
              <a:latin typeface="Source Sans Pro" panose="020B0503030403020204" pitchFamily="34" charset="0"/>
            </a:endParaRPr>
          </a:p>
        </p:txBody>
      </p:sp>
      <p:pic>
        <p:nvPicPr>
          <p:cNvPr id="14" name="Imagem 13" descr="Uma imagem contendo grupo, em pé&#10;&#10;Descrição gerada automaticamente">
            <a:extLst>
              <a:ext uri="{FF2B5EF4-FFF2-40B4-BE49-F238E27FC236}">
                <a16:creationId xmlns:a16="http://schemas.microsoft.com/office/drawing/2014/main" id="{A4B15779-1885-451F-826C-B0835ECDA5C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928684" y="2232263"/>
            <a:ext cx="3989160" cy="3324300"/>
          </a:xfrm>
          <a:prstGeom prst="rect">
            <a:avLst/>
          </a:prstGeom>
        </p:spPr>
      </p:pic>
      <p:pic>
        <p:nvPicPr>
          <p:cNvPr id="18" name="Imagem 17" descr="Homens de terno e gravata&#10;&#10;Descrição gerada automaticamente">
            <a:extLst>
              <a:ext uri="{FF2B5EF4-FFF2-40B4-BE49-F238E27FC236}">
                <a16:creationId xmlns:a16="http://schemas.microsoft.com/office/drawing/2014/main" id="{9BB4EA6E-98EA-4D79-B5A7-5F6D2EE8229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7617398" y="382026"/>
            <a:ext cx="1102856" cy="2478649"/>
          </a:xfrm>
          <a:prstGeom prst="rect">
            <a:avLst/>
          </a:prstGeom>
        </p:spPr>
      </p:pic>
      <p:pic>
        <p:nvPicPr>
          <p:cNvPr id="20" name="Imagem 19" descr="Desenho de uma pessoa&#10;&#10;Descrição gerada automaticamente com confiança baixa">
            <a:extLst>
              <a:ext uri="{FF2B5EF4-FFF2-40B4-BE49-F238E27FC236}">
                <a16:creationId xmlns:a16="http://schemas.microsoft.com/office/drawing/2014/main" id="{94C2F4EC-2C67-4AF2-A424-86613445DA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859" y="3212945"/>
            <a:ext cx="1930555" cy="1930555"/>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81" name="Google Shape;335;p27">
            <a:extLst>
              <a:ext uri="{FF2B5EF4-FFF2-40B4-BE49-F238E27FC236}">
                <a16:creationId xmlns:a16="http://schemas.microsoft.com/office/drawing/2014/main" id="{0F85A465-B011-4309-A1A0-51BBC56A7BA2}"/>
              </a:ext>
            </a:extLst>
          </p:cNvPr>
          <p:cNvSpPr txBox="1">
            <a:spLocks/>
          </p:cNvSpPr>
          <p:nvPr/>
        </p:nvSpPr>
        <p:spPr>
          <a:xfrm>
            <a:off x="872400" y="44856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verpass Black"/>
              <a:buNone/>
              <a:defRPr sz="3000" b="0" i="0" u="none" strike="noStrike" cap="none">
                <a:solidFill>
                  <a:schemeClr val="dk1"/>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9pPr>
          </a:lstStyle>
          <a:p>
            <a:r>
              <a:rPr lang="pt-BR" dirty="0">
                <a:solidFill>
                  <a:srgbClr val="F30082"/>
                </a:solidFill>
                <a:latin typeface="Overpass ExtraBold" panose="020B0604020202020204" charset="0"/>
              </a:rPr>
              <a:t>4. </a:t>
            </a:r>
            <a:r>
              <a:rPr lang="pt-BR" cap="small" dirty="0">
                <a:solidFill>
                  <a:srgbClr val="4A0067"/>
                </a:solidFill>
                <a:latin typeface="Overpass ExtraBold" panose="020B0604020202020204" charset="0"/>
                <a:ea typeface="Overpass SemiBold"/>
                <a:cs typeface="Overpass SemiBold"/>
                <a:sym typeface="Overpass SemiBold"/>
              </a:rPr>
              <a:t>Diferencial</a:t>
            </a:r>
          </a:p>
        </p:txBody>
      </p:sp>
      <p:sp>
        <p:nvSpPr>
          <p:cNvPr id="82" name="Google Shape;336;p27">
            <a:extLst>
              <a:ext uri="{FF2B5EF4-FFF2-40B4-BE49-F238E27FC236}">
                <a16:creationId xmlns:a16="http://schemas.microsoft.com/office/drawing/2014/main" id="{06C96E0D-A65A-4477-B684-11B41A41C3A2}"/>
              </a:ext>
            </a:extLst>
          </p:cNvPr>
          <p:cNvSpPr txBox="1">
            <a:spLocks/>
          </p:cNvSpPr>
          <p:nvPr/>
        </p:nvSpPr>
        <p:spPr>
          <a:xfrm>
            <a:off x="1433677" y="1152475"/>
            <a:ext cx="6902604" cy="1925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100"/>
              <a:buFont typeface="Source Sans Pro"/>
              <a:buNone/>
              <a:defRPr sz="2000" b="0" i="0" u="none" strike="noStrike" cap="none">
                <a:solidFill>
                  <a:schemeClr val="dk1"/>
                </a:solidFill>
                <a:latin typeface="Overpass ExtraBold"/>
                <a:ea typeface="Overpass ExtraBold"/>
                <a:cs typeface="Overpass ExtraBold"/>
                <a:sym typeface="Overpass ExtraBold"/>
              </a:defRPr>
            </a:lvl1pPr>
            <a:lvl2pPr marL="914400" marR="0" lvl="1"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0" lvl="1" indent="442913" algn="just">
              <a:buClr>
                <a:srgbClr val="4A0067"/>
              </a:buClr>
              <a:buSzPts val="1100"/>
            </a:pPr>
            <a:r>
              <a:rPr lang="pt-BR" sz="1900" dirty="0">
                <a:solidFill>
                  <a:srgbClr val="4A0067"/>
                </a:solidFill>
                <a:latin typeface="Source Sans Pro" panose="020B0503030403020204" pitchFamily="34" charset="0"/>
              </a:rPr>
              <a:t>Um aplicativo web com uma proposta principal de maior confiança para todos os nossos usuários. Todavia que tentamos passar transparência, por meio dos nossos rigorosos critérios de seleção, visto que apenas pessoas capacitadas, instruídas e que não possuam antecedentes criminais poderão ser integradas a nossa plataforma.  Além da opção de escolha do  por gênero.</a:t>
            </a:r>
            <a:endParaRPr lang="pt-BR" sz="1900" dirty="0">
              <a:solidFill>
                <a:srgbClr val="4A0067"/>
              </a:solidFill>
              <a:highlight>
                <a:srgbClr val="FFFF00"/>
              </a:highlight>
              <a:latin typeface="Source Sans Pro" panose="020B0503030403020204" pitchFamily="34" charset="0"/>
            </a:endParaRPr>
          </a:p>
        </p:txBody>
      </p:sp>
      <p:pic>
        <p:nvPicPr>
          <p:cNvPr id="21" name="Imagem 20" descr="Desenho de uma pessoa&#10;&#10;Descrição gerada automaticamente com confiança baixa">
            <a:extLst>
              <a:ext uri="{FF2B5EF4-FFF2-40B4-BE49-F238E27FC236}">
                <a16:creationId xmlns:a16="http://schemas.microsoft.com/office/drawing/2014/main" id="{621DB4EE-ED7C-4D60-A28D-A449AC8AA8C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326489" y="2931869"/>
            <a:ext cx="1911700" cy="2323142"/>
          </a:xfrm>
          <a:prstGeom prst="rect">
            <a:avLst/>
          </a:prstGeom>
        </p:spPr>
      </p:pic>
      <p:pic>
        <p:nvPicPr>
          <p:cNvPr id="25" name="Imagem 24" descr="Grupo de homens de terno e gravata&#10;&#10;Descrição gerada automaticamente">
            <a:extLst>
              <a:ext uri="{FF2B5EF4-FFF2-40B4-BE49-F238E27FC236}">
                <a16:creationId xmlns:a16="http://schemas.microsoft.com/office/drawing/2014/main" id="{5A0D057C-5AB6-4027-841D-3BF17D217B9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384635" y="979047"/>
            <a:ext cx="981308" cy="2264633"/>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9" name="Google Shape;335;p27">
            <a:extLst>
              <a:ext uri="{FF2B5EF4-FFF2-40B4-BE49-F238E27FC236}">
                <a16:creationId xmlns:a16="http://schemas.microsoft.com/office/drawing/2014/main" id="{6884E539-72B9-482F-8BCE-C69FAA8FE093}"/>
              </a:ext>
            </a:extLst>
          </p:cNvPr>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30082"/>
                </a:solidFill>
                <a:latin typeface="Overpass ExtraBold" panose="020B0604020202020204" charset="0"/>
                <a:sym typeface="Overpass Black"/>
              </a:rPr>
              <a:t>5.</a:t>
            </a:r>
            <a:r>
              <a:rPr lang="en" dirty="0">
                <a:solidFill>
                  <a:srgbClr val="F30082"/>
                </a:solidFill>
                <a:latin typeface="Overpass ExtraBold" panose="020B0604020202020204" charset="0"/>
              </a:rPr>
              <a:t> </a:t>
            </a:r>
            <a:r>
              <a:rPr lang="en" cap="small" dirty="0">
                <a:solidFill>
                  <a:srgbClr val="4A0067"/>
                </a:solidFill>
                <a:latin typeface="Overpass ExtraBold" panose="020B0604020202020204" charset="0"/>
                <a:ea typeface="Overpass SemiBold"/>
                <a:cs typeface="Overpass SemiBold"/>
                <a:sym typeface="Overpass SemiBold"/>
              </a:rPr>
              <a:t>Concorrentes</a:t>
            </a:r>
            <a:endParaRPr cap="small" dirty="0">
              <a:solidFill>
                <a:srgbClr val="4A0067"/>
              </a:solidFill>
              <a:latin typeface="Overpass ExtraBold" panose="020B0604020202020204" charset="0"/>
              <a:ea typeface="Overpass SemiBold"/>
              <a:cs typeface="Overpass SemiBold"/>
              <a:sym typeface="Overpass SemiBold"/>
            </a:endParaRPr>
          </a:p>
        </p:txBody>
      </p:sp>
      <p:sp>
        <p:nvSpPr>
          <p:cNvPr id="10" name="Google Shape;336;p27">
            <a:extLst>
              <a:ext uri="{FF2B5EF4-FFF2-40B4-BE49-F238E27FC236}">
                <a16:creationId xmlns:a16="http://schemas.microsoft.com/office/drawing/2014/main" id="{24E96976-22B4-4781-B4EB-1433010588DB}"/>
              </a:ext>
            </a:extLst>
          </p:cNvPr>
          <p:cNvSpPr txBox="1">
            <a:spLocks/>
          </p:cNvSpPr>
          <p:nvPr/>
        </p:nvSpPr>
        <p:spPr>
          <a:xfrm>
            <a:off x="1155079" y="1441675"/>
            <a:ext cx="5508704" cy="20178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100"/>
              <a:buFont typeface="Source Sans Pro"/>
              <a:buNone/>
              <a:defRPr sz="1600" b="0" i="0" u="none" strike="noStrike" cap="none">
                <a:solidFill>
                  <a:schemeClr val="dk2"/>
                </a:solidFill>
                <a:latin typeface="Source Sans Pro"/>
                <a:ea typeface="Source Sans Pro"/>
                <a:cs typeface="Source Sans Pro"/>
                <a:sym typeface="Source Sans Pro"/>
              </a:defRPr>
            </a:lvl1pPr>
            <a:lvl2pPr marL="914400" marR="0" lvl="1" indent="-330200" algn="ctr"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2pPr>
            <a:lvl3pPr marL="1371600" marR="0" lvl="2" indent="-330200" algn="ctr"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30200" algn="ctr"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330200" algn="ctr"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330200" algn="ctr"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330200" algn="ctr"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330200" algn="ctr"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330200" algn="ctr"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0" indent="358775" algn="just">
              <a:buClr>
                <a:schemeClr val="dk1"/>
              </a:buClr>
              <a:buSzPts val="1100"/>
              <a:buFont typeface="Arial"/>
              <a:buNone/>
            </a:pPr>
            <a:r>
              <a:rPr lang="pt-BR" sz="1800" dirty="0">
                <a:solidFill>
                  <a:srgbClr val="20124D"/>
                </a:solidFill>
              </a:rPr>
              <a:t>Atualmente no RN, não temos concorrentes diretos. Os possíveis concorrentes, são apenas grupos em redes sociais</a:t>
            </a:r>
            <a:r>
              <a:rPr lang="pt-BR" sz="1800" baseline="30000" dirty="0">
                <a:solidFill>
                  <a:srgbClr val="20124D"/>
                </a:solidFill>
              </a:rPr>
              <a:t>2</a:t>
            </a:r>
            <a:r>
              <a:rPr lang="pt-BR" sz="1800" dirty="0">
                <a:solidFill>
                  <a:srgbClr val="20124D"/>
                </a:solidFill>
              </a:rPr>
              <a:t> onde mulheres indicam o serviço de outras mulheres. </a:t>
            </a:r>
            <a:r>
              <a:rPr lang="pt-BR" sz="1800" dirty="0">
                <a:solidFill>
                  <a:srgbClr val="F30082"/>
                </a:solidFill>
                <a:highlight>
                  <a:srgbClr val="FFFF00"/>
                </a:highlight>
              </a:rPr>
              <a:t> </a:t>
            </a:r>
            <a:endParaRPr lang="pt-BR" sz="1100" dirty="0">
              <a:solidFill>
                <a:srgbClr val="F30082"/>
              </a:solidFill>
              <a:highlight>
                <a:srgbClr val="FFFF00"/>
              </a:highlight>
            </a:endParaRPr>
          </a:p>
        </p:txBody>
      </p:sp>
      <p:pic>
        <p:nvPicPr>
          <p:cNvPr id="13" name="Imagem 12" descr="Grupo de pessoas com terno e gravata&#10;&#10;Descrição gerada automaticamente">
            <a:extLst>
              <a:ext uri="{FF2B5EF4-FFF2-40B4-BE49-F238E27FC236}">
                <a16:creationId xmlns:a16="http://schemas.microsoft.com/office/drawing/2014/main" id="{BE6C5D60-E481-41EC-9559-5343047AC7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85314" y="989115"/>
            <a:ext cx="1069371" cy="1946732"/>
          </a:xfrm>
          <a:prstGeom prst="rect">
            <a:avLst/>
          </a:prstGeom>
        </p:spPr>
      </p:pic>
      <p:pic>
        <p:nvPicPr>
          <p:cNvPr id="15" name="Imagem 14" descr="Grupo de homens de terno e gravata&#10;&#10;Descrição gerada automaticamente">
            <a:extLst>
              <a:ext uri="{FF2B5EF4-FFF2-40B4-BE49-F238E27FC236}">
                <a16:creationId xmlns:a16="http://schemas.microsoft.com/office/drawing/2014/main" id="{68133AA6-93DE-4DE8-BA59-8ADC11DD48A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808562" y="1045368"/>
            <a:ext cx="895257" cy="1890478"/>
          </a:xfrm>
          <a:prstGeom prst="rect">
            <a:avLst/>
          </a:prstGeom>
        </p:spPr>
      </p:pic>
      <p:pic>
        <p:nvPicPr>
          <p:cNvPr id="17" name="Imagem 16" descr="Homens de terno e gravata&#10;&#10;Descrição gerada automaticamente">
            <a:extLst>
              <a:ext uri="{FF2B5EF4-FFF2-40B4-BE49-F238E27FC236}">
                <a16:creationId xmlns:a16="http://schemas.microsoft.com/office/drawing/2014/main" id="{AA79A112-A937-4A70-BCA2-0E9E71CFBBF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128801" y="2358218"/>
            <a:ext cx="1708120" cy="1890813"/>
          </a:xfrm>
          <a:prstGeom prst="rect">
            <a:avLst/>
          </a:prstGeom>
        </p:spPr>
      </p:pic>
      <p:sp>
        <p:nvSpPr>
          <p:cNvPr id="8" name="CaixaDeTexto 7">
            <a:extLst>
              <a:ext uri="{FF2B5EF4-FFF2-40B4-BE49-F238E27FC236}">
                <a16:creationId xmlns:a16="http://schemas.microsoft.com/office/drawing/2014/main" id="{D7B20720-5989-45E3-82E7-CE8104EFDB46}"/>
              </a:ext>
            </a:extLst>
          </p:cNvPr>
          <p:cNvSpPr txBox="1"/>
          <p:nvPr/>
        </p:nvSpPr>
        <p:spPr>
          <a:xfrm>
            <a:off x="719999" y="4047536"/>
            <a:ext cx="8340181" cy="954107"/>
          </a:xfrm>
          <a:prstGeom prst="rect">
            <a:avLst/>
          </a:prstGeom>
          <a:noFill/>
        </p:spPr>
        <p:txBody>
          <a:bodyPr wrap="square">
            <a:spAutoFit/>
          </a:bodyPr>
          <a:lstStyle/>
          <a:p>
            <a:pPr marL="0" lvl="0" indent="0" rtl="0">
              <a:spcBef>
                <a:spcPts val="0"/>
              </a:spcBef>
              <a:spcAft>
                <a:spcPts val="0"/>
              </a:spcAft>
              <a:buClr>
                <a:schemeClr val="dk1"/>
              </a:buClr>
              <a:buSzPts val="1100"/>
              <a:buFont typeface="Arial"/>
              <a:buNone/>
            </a:pPr>
            <a:r>
              <a:rPr lang="pt-BR" baseline="30000" dirty="0">
                <a:solidFill>
                  <a:srgbClr val="BB70D0"/>
                </a:solidFill>
              </a:rPr>
              <a:t>2</a:t>
            </a:r>
            <a:r>
              <a:rPr lang="pt-BR" dirty="0">
                <a:solidFill>
                  <a:srgbClr val="BB70D0"/>
                </a:solidFill>
              </a:rPr>
              <a:t> Mulheres em Segurança - Disponível em: &lt;https://www.facebook.com/</a:t>
            </a:r>
            <a:r>
              <a:rPr lang="pt-BR" dirty="0" err="1">
                <a:solidFill>
                  <a:srgbClr val="BB70D0"/>
                </a:solidFill>
              </a:rPr>
              <a:t>mulheresemseguranca</a:t>
            </a:r>
            <a:r>
              <a:rPr lang="pt-BR" dirty="0">
                <a:solidFill>
                  <a:srgbClr val="BB70D0"/>
                </a:solidFill>
              </a:rPr>
              <a:t>&gt;</a:t>
            </a:r>
          </a:p>
          <a:p>
            <a:pPr marL="0" lvl="0" indent="0" rtl="0">
              <a:spcBef>
                <a:spcPts val="0"/>
              </a:spcBef>
              <a:spcAft>
                <a:spcPts val="0"/>
              </a:spcAft>
              <a:buClr>
                <a:schemeClr val="dk1"/>
              </a:buClr>
              <a:buSzPts val="1100"/>
              <a:buFont typeface="Arial"/>
              <a:buNone/>
            </a:pPr>
            <a:r>
              <a:rPr lang="pt-BR" dirty="0" err="1">
                <a:solidFill>
                  <a:srgbClr val="BB70D0"/>
                </a:solidFill>
              </a:rPr>
              <a:t>Feministrampos</a:t>
            </a:r>
            <a:r>
              <a:rPr lang="pt-BR" dirty="0">
                <a:solidFill>
                  <a:srgbClr val="BB70D0"/>
                </a:solidFill>
              </a:rPr>
              <a:t> - Disponível em: &lt;https://www.facebook.com/</a:t>
            </a:r>
            <a:r>
              <a:rPr lang="pt-BR" dirty="0" err="1">
                <a:solidFill>
                  <a:srgbClr val="BB70D0"/>
                </a:solidFill>
              </a:rPr>
              <a:t>groups</a:t>
            </a:r>
            <a:r>
              <a:rPr lang="pt-BR" dirty="0">
                <a:solidFill>
                  <a:srgbClr val="BB70D0"/>
                </a:solidFill>
              </a:rPr>
              <a:t>/</a:t>
            </a:r>
            <a:r>
              <a:rPr lang="pt-BR" dirty="0" err="1">
                <a:solidFill>
                  <a:srgbClr val="BB70D0"/>
                </a:solidFill>
              </a:rPr>
              <a:t>feministrampos</a:t>
            </a:r>
            <a:r>
              <a:rPr lang="pt-BR" dirty="0">
                <a:solidFill>
                  <a:srgbClr val="BB70D0"/>
                </a:solidFill>
              </a:rPr>
              <a:t>/&gt;</a:t>
            </a:r>
          </a:p>
          <a:p>
            <a:pPr marL="0" lvl="0" indent="0" rtl="0">
              <a:spcBef>
                <a:spcPts val="0"/>
              </a:spcBef>
              <a:spcAft>
                <a:spcPts val="0"/>
              </a:spcAft>
              <a:buClr>
                <a:schemeClr val="dk1"/>
              </a:buClr>
              <a:buSzPts val="1100"/>
              <a:buFont typeface="Arial"/>
              <a:buNone/>
            </a:pPr>
            <a:r>
              <a:rPr lang="pt-BR" dirty="0">
                <a:solidFill>
                  <a:srgbClr val="BB70D0"/>
                </a:solidFill>
              </a:rPr>
              <a:t>Trampo das Minas - Disponível em: &lt;https://www.facebook.com/</a:t>
            </a:r>
            <a:r>
              <a:rPr lang="pt-BR" dirty="0" err="1">
                <a:solidFill>
                  <a:srgbClr val="BB70D0"/>
                </a:solidFill>
              </a:rPr>
              <a:t>groups</a:t>
            </a:r>
            <a:r>
              <a:rPr lang="pt-BR" dirty="0">
                <a:solidFill>
                  <a:srgbClr val="BB70D0"/>
                </a:solidFill>
              </a:rPr>
              <a:t>/2089514574682201/&gt;</a:t>
            </a:r>
            <a:br>
              <a:rPr lang="pt-BR" dirty="0">
                <a:solidFill>
                  <a:srgbClr val="BB70D0"/>
                </a:solidFill>
              </a:rPr>
            </a:br>
            <a:r>
              <a:rPr lang="pt-BR" dirty="0">
                <a:solidFill>
                  <a:srgbClr val="BB70D0"/>
                </a:solidFill>
              </a:rPr>
              <a:t>Trampo das Mina - Disponível em: &lt;https://www.facebook.com/</a:t>
            </a:r>
            <a:r>
              <a:rPr lang="pt-BR" dirty="0" err="1">
                <a:solidFill>
                  <a:srgbClr val="BB70D0"/>
                </a:solidFill>
              </a:rPr>
              <a:t>groups</a:t>
            </a:r>
            <a:r>
              <a:rPr lang="pt-BR" dirty="0">
                <a:solidFill>
                  <a:srgbClr val="BB70D0"/>
                </a:solidFill>
              </a:rPr>
              <a:t>/2673561572694127/&gt;</a:t>
            </a:r>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86" name="Google Shape;335;p27">
            <a:extLst>
              <a:ext uri="{FF2B5EF4-FFF2-40B4-BE49-F238E27FC236}">
                <a16:creationId xmlns:a16="http://schemas.microsoft.com/office/drawing/2014/main" id="{E2C6EB07-F4BE-4439-AC3C-7F24A298FD40}"/>
              </a:ext>
            </a:extLst>
          </p:cNvPr>
          <p:cNvSpPr txBox="1">
            <a:spLocks/>
          </p:cNvSpPr>
          <p:nvPr/>
        </p:nvSpPr>
        <p:spPr>
          <a:xfrm>
            <a:off x="872400" y="44856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verpass Black"/>
              <a:buNone/>
              <a:defRPr sz="3000" b="0" i="0" u="none" strike="noStrike" cap="none">
                <a:solidFill>
                  <a:schemeClr val="dk1"/>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1"/>
              </a:buClr>
              <a:buSzPts val="2800"/>
              <a:buFont typeface="Overpass Black"/>
              <a:buNone/>
              <a:defRPr sz="3000" b="0" i="0" u="none" strike="noStrike" cap="none">
                <a:solidFill>
                  <a:schemeClr val="dk1"/>
                </a:solidFill>
                <a:latin typeface="Overpass Black"/>
                <a:ea typeface="Overpass Black"/>
                <a:cs typeface="Overpass Black"/>
                <a:sym typeface="Overpass Black"/>
              </a:defRPr>
            </a:lvl9pPr>
          </a:lstStyle>
          <a:p>
            <a:r>
              <a:rPr lang="pt-BR" dirty="0">
                <a:solidFill>
                  <a:srgbClr val="F30082"/>
                </a:solidFill>
                <a:latin typeface="Overpass ExtraBold" panose="020B0604020202020204" charset="0"/>
              </a:rPr>
              <a:t>6.</a:t>
            </a:r>
            <a:r>
              <a:rPr lang="pt-BR" dirty="0">
                <a:solidFill>
                  <a:srgbClr val="4A0067"/>
                </a:solidFill>
                <a:latin typeface="Overpass ExtraBold" panose="020B0604020202020204" charset="0"/>
              </a:rPr>
              <a:t> </a:t>
            </a:r>
            <a:r>
              <a:rPr lang="pt-BR" cap="small" dirty="0">
                <a:solidFill>
                  <a:srgbClr val="4A0067"/>
                </a:solidFill>
                <a:latin typeface="Overpass ExtraBold" panose="020B0604020202020204" charset="0"/>
                <a:ea typeface="Overpass SemiBold"/>
                <a:cs typeface="Overpass SemiBold"/>
                <a:sym typeface="Overpass SemiBold"/>
              </a:rPr>
              <a:t>Monetização</a:t>
            </a:r>
          </a:p>
        </p:txBody>
      </p:sp>
      <p:sp>
        <p:nvSpPr>
          <p:cNvPr id="87" name="Google Shape;336;p27">
            <a:extLst>
              <a:ext uri="{FF2B5EF4-FFF2-40B4-BE49-F238E27FC236}">
                <a16:creationId xmlns:a16="http://schemas.microsoft.com/office/drawing/2014/main" id="{68B67914-BB19-48CE-996C-07366EDC9FAC}"/>
              </a:ext>
            </a:extLst>
          </p:cNvPr>
          <p:cNvSpPr txBox="1">
            <a:spLocks/>
          </p:cNvSpPr>
          <p:nvPr/>
        </p:nvSpPr>
        <p:spPr>
          <a:xfrm>
            <a:off x="1873405" y="1182211"/>
            <a:ext cx="5902712" cy="3189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100"/>
              <a:buFont typeface="Source Sans Pro"/>
              <a:buNone/>
              <a:defRPr sz="2000" b="0" i="0" u="none" strike="noStrike" cap="none">
                <a:solidFill>
                  <a:schemeClr val="dk1"/>
                </a:solidFill>
                <a:latin typeface="Overpass ExtraBold"/>
                <a:ea typeface="Overpass ExtraBold"/>
                <a:cs typeface="Overpass ExtraBold"/>
                <a:sym typeface="Overpass ExtraBold"/>
              </a:defRPr>
            </a:lvl1pPr>
            <a:lvl2pPr marL="914400" marR="0" lvl="1"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2pPr>
            <a:lvl3pPr marL="1371600" marR="0" lvl="2"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3pPr>
            <a:lvl4pPr marL="1828800" marR="0" lvl="3"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4pPr>
            <a:lvl5pPr marL="2286000" marR="0" lvl="4"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5pPr>
            <a:lvl6pPr marL="2743200" marR="0" lvl="5"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6pPr>
            <a:lvl7pPr marL="3200400" marR="0" lvl="6"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7pPr>
            <a:lvl8pPr marL="3657600" marR="0" lvl="7"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8pPr>
            <a:lvl9pPr marL="4114800" marR="0" lvl="8" indent="-330200" algn="l" rtl="0">
              <a:lnSpc>
                <a:spcPct val="100000"/>
              </a:lnSpc>
              <a:spcBef>
                <a:spcPts val="0"/>
              </a:spcBef>
              <a:spcAft>
                <a:spcPts val="0"/>
              </a:spcAft>
              <a:buClr>
                <a:schemeClr val="dk2"/>
              </a:buClr>
              <a:buSzPts val="2100"/>
              <a:buFont typeface="Source Sans Pro"/>
              <a:buNone/>
              <a:defRPr sz="2100" b="0" i="0" u="none" strike="noStrike" cap="none">
                <a:solidFill>
                  <a:schemeClr val="dk2"/>
                </a:solidFill>
                <a:latin typeface="Source Sans Pro"/>
                <a:ea typeface="Source Sans Pro"/>
                <a:cs typeface="Source Sans Pro"/>
                <a:sym typeface="Source Sans Pro"/>
              </a:defRPr>
            </a:lvl9pPr>
          </a:lstStyle>
          <a:p>
            <a:pPr marL="342900" lvl="1" indent="-342900" algn="just">
              <a:buClr>
                <a:srgbClr val="F30082"/>
              </a:buClr>
              <a:buSzPct val="100000"/>
              <a:buFont typeface="Arial" panose="020B0604020202020204" pitchFamily="34" charset="0"/>
              <a:buChar char="•"/>
            </a:pPr>
            <a:r>
              <a:rPr lang="pt-BR" sz="1900" dirty="0">
                <a:solidFill>
                  <a:srgbClr val="4A0067"/>
                </a:solidFill>
                <a:latin typeface="Source Sans Pro" panose="020B0503030403020204" pitchFamily="34" charset="0"/>
              </a:rPr>
              <a:t>Cobrar uma porcentagem sobre cada serviço prestado por intermédio da plataforma;</a:t>
            </a:r>
          </a:p>
          <a:p>
            <a:pPr marL="342900" lvl="1" indent="-342900" algn="just">
              <a:buClr>
                <a:srgbClr val="F30082"/>
              </a:buClr>
              <a:buSzPct val="100000"/>
              <a:buFont typeface="Arial" panose="020B0604020202020204" pitchFamily="34" charset="0"/>
              <a:buChar char="•"/>
            </a:pPr>
            <a:r>
              <a:rPr lang="pt-BR" sz="1900" dirty="0">
                <a:solidFill>
                  <a:srgbClr val="4A0067"/>
                </a:solidFill>
                <a:latin typeface="Source Sans Pro" panose="020B0503030403020204" pitchFamily="34" charset="0"/>
              </a:rPr>
              <a:t>Cobrar à empresas que queiram acesso ao nosso banco de dados de prestadores de serviço;</a:t>
            </a:r>
          </a:p>
          <a:p>
            <a:pPr marL="342900" lvl="1" indent="-342900" algn="just">
              <a:buClr>
                <a:srgbClr val="F30082"/>
              </a:buClr>
              <a:buSzPct val="100000"/>
              <a:buFont typeface="Arial" panose="020B0604020202020204" pitchFamily="34" charset="0"/>
              <a:buChar char="•"/>
            </a:pPr>
            <a:r>
              <a:rPr lang="pt-BR" sz="1900" dirty="0">
                <a:solidFill>
                  <a:srgbClr val="4A0067"/>
                </a:solidFill>
                <a:latin typeface="Source Sans Pro" panose="020B0503030403020204" pitchFamily="34" charset="0"/>
              </a:rPr>
              <a:t>Negociar com empresas de cursos, a indicação dentro da plataforma;</a:t>
            </a:r>
          </a:p>
          <a:p>
            <a:pPr marL="342900" lvl="1" indent="-342900" algn="just">
              <a:buClr>
                <a:srgbClr val="F30082"/>
              </a:buClr>
              <a:buSzPct val="100000"/>
              <a:buFont typeface="Arial" panose="020B0604020202020204" pitchFamily="34" charset="0"/>
              <a:buChar char="•"/>
            </a:pPr>
            <a:r>
              <a:rPr lang="pt-BR" sz="1900" dirty="0">
                <a:solidFill>
                  <a:srgbClr val="4A0067"/>
                </a:solidFill>
                <a:latin typeface="Source Sans Pro" panose="020B0503030403020204" pitchFamily="34" charset="0"/>
              </a:rPr>
              <a:t>Possibilidade de gorjetas para serviços prestados diretamente por intermédio da plataforma;</a:t>
            </a:r>
          </a:p>
          <a:p>
            <a:pPr marL="342900" lvl="1" indent="-342900" algn="just">
              <a:buClr>
                <a:srgbClr val="F30082"/>
              </a:buClr>
              <a:buSzPct val="100000"/>
              <a:buFont typeface="Arial" panose="020B0604020202020204" pitchFamily="34" charset="0"/>
              <a:buChar char="•"/>
            </a:pPr>
            <a:r>
              <a:rPr lang="pt-BR" sz="1900" dirty="0">
                <a:solidFill>
                  <a:srgbClr val="4A0067"/>
                </a:solidFill>
                <a:latin typeface="Source Sans Pro" panose="020B0503030403020204" pitchFamily="34" charset="0"/>
              </a:rPr>
              <a:t>Inserção de anúncios dentro da plataforma.</a:t>
            </a:r>
          </a:p>
        </p:txBody>
      </p:sp>
      <p:pic>
        <p:nvPicPr>
          <p:cNvPr id="21" name="Imagem 20" descr="Homens de terno e gravata&#10;&#10;Descrição gerada automaticamente">
            <a:extLst>
              <a:ext uri="{FF2B5EF4-FFF2-40B4-BE49-F238E27FC236}">
                <a16:creationId xmlns:a16="http://schemas.microsoft.com/office/drawing/2014/main" id="{0B8ED797-0297-466D-9190-DDFB06AD45D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43025" y="188361"/>
            <a:ext cx="1167162" cy="2920652"/>
          </a:xfrm>
          <a:prstGeom prst="rect">
            <a:avLst/>
          </a:prstGeom>
        </p:spPr>
      </p:pic>
      <p:pic>
        <p:nvPicPr>
          <p:cNvPr id="23" name="Imagem 22" descr="Homens de terno e gravata&#10;&#10;Descrição gerada automaticamente">
            <a:extLst>
              <a:ext uri="{FF2B5EF4-FFF2-40B4-BE49-F238E27FC236}">
                <a16:creationId xmlns:a16="http://schemas.microsoft.com/office/drawing/2014/main" id="{568D928C-CB7B-4FC4-86D8-30408778EB0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421848"/>
            <a:ext cx="1970049" cy="2094277"/>
          </a:xfrm>
          <a:prstGeom prst="rect">
            <a:avLst/>
          </a:prstGeom>
        </p:spPr>
      </p:pic>
      <p:pic>
        <p:nvPicPr>
          <p:cNvPr id="25" name="Imagem 24" descr="Grupo de pessoas com terno e gravata&#10;&#10;Descrição gerada automaticamente">
            <a:extLst>
              <a:ext uri="{FF2B5EF4-FFF2-40B4-BE49-F238E27FC236}">
                <a16:creationId xmlns:a16="http://schemas.microsoft.com/office/drawing/2014/main" id="{F27CA8AD-3A2A-41E3-804C-C7E95E66876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72400" y="2852436"/>
            <a:ext cx="852322" cy="2180335"/>
          </a:xfrm>
          <a:prstGeom prst="rect">
            <a:avLst/>
          </a:prstGeom>
        </p:spPr>
      </p:pic>
      <p:pic>
        <p:nvPicPr>
          <p:cNvPr id="27" name="Imagem 26" descr="Grupo de homens de terno e gravata&#10;&#10;Descrição gerada automaticamente">
            <a:extLst>
              <a:ext uri="{FF2B5EF4-FFF2-40B4-BE49-F238E27FC236}">
                <a16:creationId xmlns:a16="http://schemas.microsoft.com/office/drawing/2014/main" id="{2DBDA22A-98C6-4B68-9FC1-ACB632F6EEFC}"/>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497337" y="2999237"/>
            <a:ext cx="1079063" cy="2085980"/>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23FBC-D610-F5E7-C75C-EE389B858CAD}"/>
              </a:ext>
            </a:extLst>
          </p:cNvPr>
          <p:cNvSpPr>
            <a:spLocks noGrp="1"/>
          </p:cNvSpPr>
          <p:nvPr>
            <p:ph type="title"/>
          </p:nvPr>
        </p:nvSpPr>
        <p:spPr>
          <a:xfrm>
            <a:off x="720000" y="517422"/>
            <a:ext cx="7704000" cy="572700"/>
          </a:xfrm>
        </p:spPr>
        <p:txBody>
          <a:bodyPr/>
          <a:lstStyle/>
          <a:p>
            <a:pPr algn="l"/>
            <a:r>
              <a:rPr lang="pt-BR" dirty="0">
                <a:solidFill>
                  <a:srgbClr val="F30082"/>
                </a:solidFill>
              </a:rPr>
              <a:t>7.</a:t>
            </a:r>
            <a:r>
              <a:rPr lang="pt-BR" dirty="0"/>
              <a:t> </a:t>
            </a:r>
            <a:r>
              <a:rPr lang="pt-BR" cap="small" dirty="0">
                <a:solidFill>
                  <a:srgbClr val="4A0067"/>
                </a:solidFill>
                <a:latin typeface="Overpass ExtraBold" panose="020B0604020202020204" charset="0"/>
              </a:rPr>
              <a:t>Protótipos de telas</a:t>
            </a:r>
          </a:p>
        </p:txBody>
      </p:sp>
      <p:sp>
        <p:nvSpPr>
          <p:cNvPr id="15" name="Título 1">
            <a:extLst>
              <a:ext uri="{FF2B5EF4-FFF2-40B4-BE49-F238E27FC236}">
                <a16:creationId xmlns:a16="http://schemas.microsoft.com/office/drawing/2014/main" id="{B22C4819-AAD5-6971-0B6A-774C98C4971F}"/>
              </a:ext>
            </a:extLst>
          </p:cNvPr>
          <p:cNvSpPr txBox="1">
            <a:spLocks/>
          </p:cNvSpPr>
          <p:nvPr/>
        </p:nvSpPr>
        <p:spPr>
          <a:xfrm>
            <a:off x="720000" y="11127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verpass Black"/>
              <a:buNone/>
              <a:defRPr sz="3000" b="0" i="0" u="none" strike="noStrike" cap="none">
                <a:solidFill>
                  <a:schemeClr val="dk1"/>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9pPr>
          </a:lstStyle>
          <a:p>
            <a:pPr algn="l"/>
            <a:r>
              <a:rPr lang="pt-BR" dirty="0"/>
              <a:t>	</a:t>
            </a:r>
            <a:r>
              <a:rPr lang="pt-BR" sz="1900" dirty="0">
                <a:solidFill>
                  <a:srgbClr val="F30082"/>
                </a:solidFill>
                <a:latin typeface="Source Sans Pro" panose="020B0503030403020204" pitchFamily="34" charset="0"/>
                <a:ea typeface="Source Sans Pro"/>
                <a:sym typeface="Source Sans Pro"/>
              </a:rPr>
              <a:t>7.1</a:t>
            </a:r>
            <a:r>
              <a:rPr lang="pt-BR" sz="1900" dirty="0">
                <a:solidFill>
                  <a:srgbClr val="4A0067"/>
                </a:solidFill>
                <a:latin typeface="Source Sans Pro" panose="020B0503030403020204" pitchFamily="34" charset="0"/>
                <a:ea typeface="Source Sans Pro"/>
                <a:sym typeface="Source Sans Pro"/>
              </a:rPr>
              <a:t> Buscar prestador(a) – RF01</a:t>
            </a:r>
          </a:p>
        </p:txBody>
      </p:sp>
      <p:pic>
        <p:nvPicPr>
          <p:cNvPr id="25" name="Imagem 24" descr="Calendário&#10;&#10;Descrição gerada automaticamente">
            <a:extLst>
              <a:ext uri="{FF2B5EF4-FFF2-40B4-BE49-F238E27FC236}">
                <a16:creationId xmlns:a16="http://schemas.microsoft.com/office/drawing/2014/main" id="{47D8035F-CAAC-1073-7C5F-4E687CC0C5D3}"/>
              </a:ext>
            </a:extLst>
          </p:cNvPr>
          <p:cNvPicPr>
            <a:picLocks noChangeAspect="1"/>
          </p:cNvPicPr>
          <p:nvPr/>
        </p:nvPicPr>
        <p:blipFill>
          <a:blip r:embed="rId2"/>
          <a:stretch>
            <a:fillRect/>
          </a:stretch>
        </p:blipFill>
        <p:spPr>
          <a:xfrm>
            <a:off x="130452" y="2328868"/>
            <a:ext cx="2885400" cy="2052000"/>
          </a:xfrm>
          <a:prstGeom prst="rect">
            <a:avLst/>
          </a:prstGeom>
          <a:ln>
            <a:noFill/>
          </a:ln>
          <a:effectLst>
            <a:outerShdw blurRad="292100" dist="139700" dir="2700000" algn="tl" rotWithShape="0">
              <a:srgbClr val="333333">
                <a:alpha val="65000"/>
              </a:srgbClr>
            </a:outerShdw>
          </a:effectLst>
        </p:spPr>
      </p:pic>
      <p:pic>
        <p:nvPicPr>
          <p:cNvPr id="27" name="Imagem 26" descr="Uma imagem contendo Tabela&#10;&#10;Descrição gerada automaticamente">
            <a:extLst>
              <a:ext uri="{FF2B5EF4-FFF2-40B4-BE49-F238E27FC236}">
                <a16:creationId xmlns:a16="http://schemas.microsoft.com/office/drawing/2014/main" id="{4F2251F2-73C0-73A2-538F-FC3B934F3D98}"/>
              </a:ext>
            </a:extLst>
          </p:cNvPr>
          <p:cNvPicPr>
            <a:picLocks noChangeAspect="1"/>
          </p:cNvPicPr>
          <p:nvPr/>
        </p:nvPicPr>
        <p:blipFill>
          <a:blip r:embed="rId3"/>
          <a:stretch>
            <a:fillRect/>
          </a:stretch>
        </p:blipFill>
        <p:spPr>
          <a:xfrm>
            <a:off x="3128215" y="1978800"/>
            <a:ext cx="2885399" cy="2052000"/>
          </a:xfrm>
          <a:prstGeom prst="rect">
            <a:avLst/>
          </a:prstGeom>
          <a:ln>
            <a:noFill/>
          </a:ln>
          <a:effectLst>
            <a:outerShdw blurRad="292100" dist="139700" dir="2700000" algn="tl" rotWithShape="0">
              <a:srgbClr val="333333">
                <a:alpha val="65000"/>
              </a:srgbClr>
            </a:outerShdw>
          </a:effectLst>
        </p:spPr>
      </p:pic>
      <p:pic>
        <p:nvPicPr>
          <p:cNvPr id="29" name="Imagem 28" descr="Linha do tempo&#10;&#10;Descrição gerada automaticamente">
            <a:extLst>
              <a:ext uri="{FF2B5EF4-FFF2-40B4-BE49-F238E27FC236}">
                <a16:creationId xmlns:a16="http://schemas.microsoft.com/office/drawing/2014/main" id="{6BAB6595-17AE-5949-03AA-FF3747752B2D}"/>
              </a:ext>
            </a:extLst>
          </p:cNvPr>
          <p:cNvPicPr>
            <a:picLocks noChangeAspect="1"/>
          </p:cNvPicPr>
          <p:nvPr/>
        </p:nvPicPr>
        <p:blipFill>
          <a:blip r:embed="rId4"/>
          <a:stretch>
            <a:fillRect/>
          </a:stretch>
        </p:blipFill>
        <p:spPr>
          <a:xfrm>
            <a:off x="6125977" y="723057"/>
            <a:ext cx="2885398" cy="2052000"/>
          </a:xfrm>
          <a:prstGeom prst="rect">
            <a:avLst/>
          </a:prstGeom>
          <a:ln>
            <a:noFill/>
          </a:ln>
          <a:effectLst>
            <a:outerShdw blurRad="292100" dist="139700" dir="2700000" algn="tl" rotWithShape="0">
              <a:srgbClr val="333333">
                <a:alpha val="65000"/>
              </a:srgbClr>
            </a:outerShdw>
          </a:effectLst>
        </p:spPr>
      </p:pic>
      <p:pic>
        <p:nvPicPr>
          <p:cNvPr id="31" name="Imagem 30" descr="Uma imagem contendo Calendário&#10;&#10;Descrição gerada automaticamente">
            <a:extLst>
              <a:ext uri="{FF2B5EF4-FFF2-40B4-BE49-F238E27FC236}">
                <a16:creationId xmlns:a16="http://schemas.microsoft.com/office/drawing/2014/main" id="{AD76D5A6-96FF-5287-E01C-6D617FEEEF26}"/>
              </a:ext>
            </a:extLst>
          </p:cNvPr>
          <p:cNvPicPr>
            <a:picLocks noChangeAspect="1"/>
          </p:cNvPicPr>
          <p:nvPr/>
        </p:nvPicPr>
        <p:blipFill>
          <a:blip r:embed="rId5"/>
          <a:stretch>
            <a:fillRect/>
          </a:stretch>
        </p:blipFill>
        <p:spPr>
          <a:xfrm>
            <a:off x="6125977" y="2939207"/>
            <a:ext cx="2885399" cy="2052000"/>
          </a:xfrm>
          <a:prstGeom prst="rect">
            <a:avLst/>
          </a:prstGeom>
          <a:ln>
            <a:noFill/>
          </a:ln>
          <a:effectLst>
            <a:outerShdw blurRad="292100" dist="139700" dir="2700000" algn="tl" rotWithShape="0">
              <a:srgbClr val="333333">
                <a:alpha val="65000"/>
              </a:srgbClr>
            </a:outerShdw>
          </a:effectLst>
        </p:spPr>
      </p:pic>
      <p:pic>
        <p:nvPicPr>
          <p:cNvPr id="32" name="Imagem 31" descr="Homens de terno e gravata&#10;&#10;Descrição gerada automaticamente">
            <a:extLst>
              <a:ext uri="{FF2B5EF4-FFF2-40B4-BE49-F238E27FC236}">
                <a16:creationId xmlns:a16="http://schemas.microsoft.com/office/drawing/2014/main" id="{5D1844E0-F195-453B-C75E-A3C69736CB2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flipH="1">
            <a:off x="5148539" y="213464"/>
            <a:ext cx="780125" cy="1753316"/>
          </a:xfrm>
          <a:prstGeom prst="rect">
            <a:avLst/>
          </a:prstGeom>
        </p:spPr>
      </p:pic>
    </p:spTree>
    <p:extLst>
      <p:ext uri="{BB962C8B-B14F-4D97-AF65-F5344CB8AC3E}">
        <p14:creationId xmlns:p14="http://schemas.microsoft.com/office/powerpoint/2010/main" val="25802421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1A8CB199-9731-A6A9-859E-82B6B0BFB6F1}"/>
              </a:ext>
            </a:extLst>
          </p:cNvPr>
          <p:cNvSpPr>
            <a:spLocks noGrp="1"/>
          </p:cNvSpPr>
          <p:nvPr>
            <p:ph type="title"/>
          </p:nvPr>
        </p:nvSpPr>
        <p:spPr>
          <a:xfrm>
            <a:off x="720000" y="517422"/>
            <a:ext cx="7704000" cy="572700"/>
          </a:xfrm>
        </p:spPr>
        <p:txBody>
          <a:bodyPr/>
          <a:lstStyle/>
          <a:p>
            <a:pPr algn="l"/>
            <a:r>
              <a:rPr lang="pt-BR" dirty="0">
                <a:solidFill>
                  <a:srgbClr val="F30082"/>
                </a:solidFill>
              </a:rPr>
              <a:t>7.</a:t>
            </a:r>
            <a:r>
              <a:rPr lang="pt-BR" dirty="0"/>
              <a:t> </a:t>
            </a:r>
            <a:r>
              <a:rPr lang="pt-BR" cap="small" dirty="0">
                <a:solidFill>
                  <a:srgbClr val="4A0067"/>
                </a:solidFill>
                <a:latin typeface="Overpass ExtraBold" panose="020B0604020202020204" charset="0"/>
              </a:rPr>
              <a:t>Protótipos de telas</a:t>
            </a:r>
          </a:p>
        </p:txBody>
      </p:sp>
      <p:sp>
        <p:nvSpPr>
          <p:cNvPr id="10" name="Título 1">
            <a:extLst>
              <a:ext uri="{FF2B5EF4-FFF2-40B4-BE49-F238E27FC236}">
                <a16:creationId xmlns:a16="http://schemas.microsoft.com/office/drawing/2014/main" id="{BAC337F2-B604-F858-8071-B9B69979DCBE}"/>
              </a:ext>
            </a:extLst>
          </p:cNvPr>
          <p:cNvSpPr txBox="1">
            <a:spLocks/>
          </p:cNvSpPr>
          <p:nvPr/>
        </p:nvSpPr>
        <p:spPr>
          <a:xfrm>
            <a:off x="720000" y="11127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verpass Black"/>
              <a:buNone/>
              <a:defRPr sz="3000" b="0" i="0" u="none" strike="noStrike" cap="none">
                <a:solidFill>
                  <a:schemeClr val="dk1"/>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1"/>
              </a:buClr>
              <a:buSzPts val="2800"/>
              <a:buFont typeface="Overpass Black"/>
              <a:buNone/>
              <a:defRPr sz="2800" b="0" i="0" u="none" strike="noStrike" cap="none">
                <a:solidFill>
                  <a:schemeClr val="dk1"/>
                </a:solidFill>
                <a:latin typeface="Overpass Black"/>
                <a:ea typeface="Overpass Black"/>
                <a:cs typeface="Overpass Black"/>
                <a:sym typeface="Overpass Black"/>
              </a:defRPr>
            </a:lvl9pPr>
          </a:lstStyle>
          <a:p>
            <a:pPr algn="l"/>
            <a:r>
              <a:rPr lang="pt-BR" dirty="0"/>
              <a:t>	</a:t>
            </a:r>
            <a:r>
              <a:rPr lang="pt-BR" sz="1900" dirty="0">
                <a:solidFill>
                  <a:srgbClr val="F30082"/>
                </a:solidFill>
                <a:latin typeface="Source Sans Pro" panose="020B0503030403020204" pitchFamily="34" charset="0"/>
                <a:ea typeface="Source Sans Pro"/>
                <a:sym typeface="Source Sans Pro"/>
              </a:rPr>
              <a:t>7.2</a:t>
            </a:r>
            <a:r>
              <a:rPr lang="pt-BR" sz="1900" dirty="0">
                <a:solidFill>
                  <a:srgbClr val="4A0067"/>
                </a:solidFill>
                <a:latin typeface="Source Sans Pro" panose="020B0503030403020204" pitchFamily="34" charset="0"/>
                <a:ea typeface="Source Sans Pro"/>
                <a:sym typeface="Source Sans Pro"/>
              </a:rPr>
              <a:t> Solicitar prestador(a) – RF02</a:t>
            </a:r>
          </a:p>
        </p:txBody>
      </p:sp>
      <p:pic>
        <p:nvPicPr>
          <p:cNvPr id="16" name="Imagem 15" descr="Linha do tempo&#10;&#10;Descrição gerada automaticamente">
            <a:extLst>
              <a:ext uri="{FF2B5EF4-FFF2-40B4-BE49-F238E27FC236}">
                <a16:creationId xmlns:a16="http://schemas.microsoft.com/office/drawing/2014/main" id="{20449D1D-5103-96E0-D2AA-2501DCA176CC}"/>
              </a:ext>
            </a:extLst>
          </p:cNvPr>
          <p:cNvPicPr>
            <a:picLocks noChangeAspect="1"/>
          </p:cNvPicPr>
          <p:nvPr/>
        </p:nvPicPr>
        <p:blipFill>
          <a:blip r:embed="rId2"/>
          <a:stretch>
            <a:fillRect/>
          </a:stretch>
        </p:blipFill>
        <p:spPr>
          <a:xfrm>
            <a:off x="131670" y="2317580"/>
            <a:ext cx="2885399" cy="2052000"/>
          </a:xfrm>
          <a:prstGeom prst="rect">
            <a:avLst/>
          </a:prstGeom>
          <a:ln>
            <a:noFill/>
          </a:ln>
          <a:effectLst>
            <a:outerShdw blurRad="292100" dist="139700" dir="2700000" algn="tl" rotWithShape="0">
              <a:srgbClr val="333333">
                <a:alpha val="65000"/>
              </a:srgbClr>
            </a:outerShdw>
          </a:effectLst>
        </p:spPr>
      </p:pic>
      <p:pic>
        <p:nvPicPr>
          <p:cNvPr id="18" name="Imagem 17" descr="Interface gráfica do usuário, Texto, Aplicativo&#10;&#10;Descrição gerada automaticamente">
            <a:extLst>
              <a:ext uri="{FF2B5EF4-FFF2-40B4-BE49-F238E27FC236}">
                <a16:creationId xmlns:a16="http://schemas.microsoft.com/office/drawing/2014/main" id="{57F3FDEE-C75A-3F83-B443-127FC0C28557}"/>
              </a:ext>
            </a:extLst>
          </p:cNvPr>
          <p:cNvPicPr>
            <a:picLocks noChangeAspect="1"/>
          </p:cNvPicPr>
          <p:nvPr/>
        </p:nvPicPr>
        <p:blipFill>
          <a:blip r:embed="rId3"/>
          <a:stretch>
            <a:fillRect/>
          </a:stretch>
        </p:blipFill>
        <p:spPr>
          <a:xfrm>
            <a:off x="3129300" y="1978800"/>
            <a:ext cx="2885400" cy="2052000"/>
          </a:xfrm>
          <a:prstGeom prst="rect">
            <a:avLst/>
          </a:prstGeom>
          <a:ln>
            <a:noFill/>
          </a:ln>
          <a:effectLst>
            <a:outerShdw blurRad="292100" dist="139700" dir="2700000" algn="tl" rotWithShape="0">
              <a:srgbClr val="333333">
                <a:alpha val="65000"/>
              </a:srgbClr>
            </a:outerShdw>
          </a:effectLst>
        </p:spPr>
      </p:pic>
      <p:pic>
        <p:nvPicPr>
          <p:cNvPr id="20" name="Imagem 19" descr="Interface gráfica do usuário, Texto, Aplicativo&#10;&#10;Descrição gerada automaticamente">
            <a:extLst>
              <a:ext uri="{FF2B5EF4-FFF2-40B4-BE49-F238E27FC236}">
                <a16:creationId xmlns:a16="http://schemas.microsoft.com/office/drawing/2014/main" id="{15BB958B-486D-EFB6-B309-8A2F5EE1BF4F}"/>
              </a:ext>
            </a:extLst>
          </p:cNvPr>
          <p:cNvPicPr>
            <a:picLocks noChangeAspect="1"/>
          </p:cNvPicPr>
          <p:nvPr/>
        </p:nvPicPr>
        <p:blipFill>
          <a:blip r:embed="rId4"/>
          <a:stretch>
            <a:fillRect/>
          </a:stretch>
        </p:blipFill>
        <p:spPr>
          <a:xfrm>
            <a:off x="6122374" y="702962"/>
            <a:ext cx="2885400" cy="2052000"/>
          </a:xfrm>
          <a:prstGeom prst="rect">
            <a:avLst/>
          </a:prstGeom>
          <a:ln>
            <a:noFill/>
          </a:ln>
          <a:effectLst>
            <a:outerShdw blurRad="292100" dist="139700" dir="2700000" algn="tl" rotWithShape="0">
              <a:srgbClr val="333333">
                <a:alpha val="65000"/>
              </a:srgbClr>
            </a:outerShdw>
          </a:effectLst>
        </p:spPr>
      </p:pic>
      <p:pic>
        <p:nvPicPr>
          <p:cNvPr id="22" name="Imagem 21" descr="Calendário&#10;&#10;Descrição gerada automaticamente com confiança baixa">
            <a:extLst>
              <a:ext uri="{FF2B5EF4-FFF2-40B4-BE49-F238E27FC236}">
                <a16:creationId xmlns:a16="http://schemas.microsoft.com/office/drawing/2014/main" id="{554C8F6B-7455-00E6-C718-C9FDC2106DAA}"/>
              </a:ext>
            </a:extLst>
          </p:cNvPr>
          <p:cNvPicPr>
            <a:picLocks noChangeAspect="1"/>
          </p:cNvPicPr>
          <p:nvPr/>
        </p:nvPicPr>
        <p:blipFill>
          <a:blip r:embed="rId5"/>
          <a:stretch>
            <a:fillRect/>
          </a:stretch>
        </p:blipFill>
        <p:spPr>
          <a:xfrm>
            <a:off x="6122375" y="2922300"/>
            <a:ext cx="2885400" cy="2052000"/>
          </a:xfrm>
          <a:prstGeom prst="rect">
            <a:avLst/>
          </a:prstGeom>
          <a:ln>
            <a:noFill/>
          </a:ln>
          <a:effectLst>
            <a:outerShdw blurRad="292100" dist="139700" dir="2700000" algn="tl" rotWithShape="0">
              <a:srgbClr val="333333">
                <a:alpha val="65000"/>
              </a:srgbClr>
            </a:outerShdw>
          </a:effectLst>
        </p:spPr>
      </p:pic>
      <p:pic>
        <p:nvPicPr>
          <p:cNvPr id="25" name="Imagem 24" descr="Homens de terno e gravata&#10;&#10;Descrição gerada automaticamente">
            <a:extLst>
              <a:ext uri="{FF2B5EF4-FFF2-40B4-BE49-F238E27FC236}">
                <a16:creationId xmlns:a16="http://schemas.microsoft.com/office/drawing/2014/main" id="{E6B8B273-CA82-90B3-F970-3B591B19192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flipH="1">
            <a:off x="5174741" y="208839"/>
            <a:ext cx="783514" cy="1760933"/>
          </a:xfrm>
          <a:prstGeom prst="rect">
            <a:avLst/>
          </a:prstGeom>
        </p:spPr>
      </p:pic>
    </p:spTree>
    <p:extLst>
      <p:ext uri="{BB962C8B-B14F-4D97-AF65-F5344CB8AC3E}">
        <p14:creationId xmlns:p14="http://schemas.microsoft.com/office/powerpoint/2010/main" val="2286747367"/>
      </p:ext>
    </p:extLst>
  </p:cSld>
  <p:clrMapOvr>
    <a:masterClrMapping/>
  </p:clrMapOvr>
  <p:transition spd="slow">
    <p:cover/>
  </p:transition>
</p:sld>
</file>

<file path=ppt/theme/theme1.xml><?xml version="1.0" encoding="utf-8"?>
<a:theme xmlns:a="http://schemas.openxmlformats.org/drawingml/2006/main" name="Public Consulting by Slidesgo">
  <a:themeElements>
    <a:clrScheme name="Simple Light">
      <a:dk1>
        <a:srgbClr val="878CF0"/>
      </a:dk1>
      <a:lt1>
        <a:srgbClr val="E7E2F2"/>
      </a:lt1>
      <a:dk2>
        <a:srgbClr val="20124D"/>
      </a:dk2>
      <a:lt2>
        <a:srgbClr val="F6F2FF"/>
      </a:lt2>
      <a:accent1>
        <a:srgbClr val="D66565"/>
      </a:accent1>
      <a:accent2>
        <a:srgbClr val="FBD15B"/>
      </a:accent2>
      <a:accent3>
        <a:srgbClr val="56548C"/>
      </a:accent3>
      <a:accent4>
        <a:srgbClr val="67659C"/>
      </a:accent4>
      <a:accent5>
        <a:srgbClr val="B1B2F3"/>
      </a:accent5>
      <a:accent6>
        <a:srgbClr val="FFC8AF"/>
      </a:accent6>
      <a:hlink>
        <a:srgbClr val="D66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4C7D90D34E1344AB4720B146799888" ma:contentTypeVersion="13" ma:contentTypeDescription="Create a new document." ma:contentTypeScope="" ma:versionID="f838ac6cbccf6be03e0809402c7c11db">
  <xsd:schema xmlns:xsd="http://www.w3.org/2001/XMLSchema" xmlns:xs="http://www.w3.org/2001/XMLSchema" xmlns:p="http://schemas.microsoft.com/office/2006/metadata/properties" xmlns:ns2="27171371-76ac-4131-9e61-d746e549a789" xmlns:ns3="2896ffc3-9e70-48eb-a7f3-55e4f937662d" targetNamespace="http://schemas.microsoft.com/office/2006/metadata/properties" ma:root="true" ma:fieldsID="200c529f9e365d0223de0b4dbaf78f3b" ns2:_="" ns3:_="">
    <xsd:import namespace="27171371-76ac-4131-9e61-d746e549a789"/>
    <xsd:import namespace="2896ffc3-9e70-48eb-a7f3-55e4f937662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171371-76ac-4131-9e61-d746e549a7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be3d53f-864c-4c30-b421-a8cfe89dac5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896ffc3-9e70-48eb-a7f3-55e4f937662d"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ad5b3837-cb9a-4d66-8d5f-53fa9eac2737}" ma:internalName="TaxCatchAll" ma:showField="CatchAllData" ma:web="2896ffc3-9e70-48eb-a7f3-55e4f937662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896ffc3-9e70-48eb-a7f3-55e4f937662d" xsi:nil="true"/>
    <lcf76f155ced4ddcb4097134ff3c332f xmlns="27171371-76ac-4131-9e61-d746e549a78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1FC29E-7000-447D-A82F-AFD5D60501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171371-76ac-4131-9e61-d746e549a789"/>
    <ds:schemaRef ds:uri="2896ffc3-9e70-48eb-a7f3-55e4f93766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5654F7-3384-4675-B023-1C99DD9ACC64}">
  <ds:schemaRefs>
    <ds:schemaRef ds:uri="http://schemas.microsoft.com/office/infopath/2007/PartnerControls"/>
    <ds:schemaRef ds:uri="http://schemas.microsoft.com/office/2006/documentManagement/types"/>
    <ds:schemaRef ds:uri="http://schemas.microsoft.com/office/2006/metadata/properties"/>
    <ds:schemaRef ds:uri="http://purl.org/dc/terms/"/>
    <ds:schemaRef ds:uri="http://www.w3.org/XML/1998/namespace"/>
    <ds:schemaRef ds:uri="http://schemas.openxmlformats.org/package/2006/metadata/core-properties"/>
    <ds:schemaRef ds:uri="24ff0be2-c8fd-447c-ade1-f5215ac06eed"/>
    <ds:schemaRef ds:uri="http://purl.org/dc/dcmitype/"/>
    <ds:schemaRef ds:uri="http://purl.org/dc/elements/1.1/"/>
    <ds:schemaRef ds:uri="2896ffc3-9e70-48eb-a7f3-55e4f937662d"/>
    <ds:schemaRef ds:uri="27171371-76ac-4131-9e61-d746e549a789"/>
  </ds:schemaRefs>
</ds:datastoreItem>
</file>

<file path=customXml/itemProps3.xml><?xml version="1.0" encoding="utf-8"?>
<ds:datastoreItem xmlns:ds="http://schemas.openxmlformats.org/officeDocument/2006/customXml" ds:itemID="{1C59B01B-3B38-448E-AA79-4EDA5286D2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400</TotalTime>
  <Words>555</Words>
  <Application>Microsoft Office PowerPoint</Application>
  <PresentationFormat>Apresentação na tela (16:9)</PresentationFormat>
  <Paragraphs>41</Paragraphs>
  <Slides>10</Slides>
  <Notes>8</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10</vt:i4>
      </vt:variant>
    </vt:vector>
  </HeadingPairs>
  <TitlesOfParts>
    <vt:vector size="15" baseType="lpstr">
      <vt:lpstr>Overpass ExtraBold</vt:lpstr>
      <vt:lpstr>Arial</vt:lpstr>
      <vt:lpstr>Source Sans Pro</vt:lpstr>
      <vt:lpstr>Overpass Black</vt:lpstr>
      <vt:lpstr>Public Consulting by Slidesgo</vt:lpstr>
      <vt:lpstr>Equipe:</vt:lpstr>
      <vt:lpstr>1. Problema</vt:lpstr>
      <vt:lpstr>Apresentação do PowerPoint</vt:lpstr>
      <vt:lpstr>Apresentação do PowerPoint</vt:lpstr>
      <vt:lpstr>Apresentação do PowerPoint</vt:lpstr>
      <vt:lpstr>5. Concorrentes</vt:lpstr>
      <vt:lpstr>Apresentação do PowerPoint</vt:lpstr>
      <vt:lpstr>7. Protótipos de telas</vt:lpstr>
      <vt:lpstr>7. Protótipos de telas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Equipe:</dc:title>
  <cp:lastModifiedBy>FRANKLIN BARBOSA DE OLIVEIRA</cp:lastModifiedBy>
  <cp:revision>3</cp:revision>
  <dcterms:modified xsi:type="dcterms:W3CDTF">2022-05-18T03:45:09Z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0x010100414C7D90D34E1344AB4720B146799888</vt:lpwstr>
  </property>
  <property fmtid="{D5CDD505-2E9C-101B-9397-08002B2CF9AE}" pid="3" name="MediaServiceImageTags">
    <vt:lpwstr/>
  </property>
</Properties>
</file>